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21"/>
  </p:notesMasterIdLst>
  <p:sldIdLst>
    <p:sldId id="520" r:id="rId3"/>
    <p:sldId id="521" r:id="rId4"/>
    <p:sldId id="409" r:id="rId5"/>
    <p:sldId id="257" r:id="rId6"/>
    <p:sldId id="1087" r:id="rId7"/>
    <p:sldId id="1069" r:id="rId8"/>
    <p:sldId id="1076" r:id="rId9"/>
    <p:sldId id="1089" r:id="rId10"/>
    <p:sldId id="1037" r:id="rId11"/>
    <p:sldId id="1092" r:id="rId12"/>
    <p:sldId id="953" r:id="rId13"/>
    <p:sldId id="955" r:id="rId14"/>
    <p:sldId id="967" r:id="rId15"/>
    <p:sldId id="954" r:id="rId16"/>
    <p:sldId id="1039" r:id="rId17"/>
    <p:sldId id="1084" r:id="rId18"/>
    <p:sldId id="942" r:id="rId19"/>
    <p:sldId id="286" r:id="rId20"/>
  </p:sldIdLst>
  <p:sldSz cx="12192000" cy="6858000"/>
  <p:notesSz cx="12192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A9A718-49DA-8D66-0269-7FC86F98CA5E}" name="Anna Boogaard" initials="AB" userId="S::anna@kickstad.onmicrosoft.com::39967f1d-e9a2-43ba-9dac-a47a512f210d" providerId="AD"/>
  <p188:author id="{9DEB099D-407B-E993-F967-F4936FC5ACB6}" name="Marijke" initials="M" userId="fe06d1666384c358" providerId="Windows Live"/>
  <p188:author id="{2DA90DBA-53B5-9A00-BF4A-577802CD6240}" name="Esther Nouws" initials="EN" userId="S::esther@kickstad.onmicrosoft.com::316735b6-9bfe-4211-a30e-9a9dea661d4a" providerId="AD"/>
  <p188:author id="{078670F0-21BE-6137-D4FA-B112AD14CE92}" name="Ann Lankhorst" initials="AL" userId="efdeb125d24e92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4" autoAdjust="0"/>
    <p:restoredTop sz="94677"/>
  </p:normalViewPr>
  <p:slideViewPr>
    <p:cSldViewPr>
      <p:cViewPr varScale="1">
        <p:scale>
          <a:sx n="60" d="100"/>
          <a:sy n="60" d="100"/>
        </p:scale>
        <p:origin x="696"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FF1E2BB-5A4A-7D42-A4C7-21FD952A37B9}" type="datetimeFigureOut">
              <a:rPr lang="nl-NL" smtClean="0"/>
              <a:t>27-9-2023</a:t>
            </a:fld>
            <a:endParaRPr lang="nl-NL"/>
          </a:p>
        </p:txBody>
      </p:sp>
      <p:sp>
        <p:nvSpPr>
          <p:cNvPr id="4" name="Tijdelijke aanduiding voor dia-afbeelding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D57670A-E696-5B40-A314-3DC1562C510E}" type="slidenum">
              <a:rPr lang="nl-NL" smtClean="0"/>
              <a:t>‹nr.›</a:t>
            </a:fld>
            <a:endParaRPr lang="nl-NL"/>
          </a:p>
        </p:txBody>
      </p:sp>
    </p:spTree>
    <p:extLst>
      <p:ext uri="{BB962C8B-B14F-4D97-AF65-F5344CB8AC3E}">
        <p14:creationId xmlns:p14="http://schemas.microsoft.com/office/powerpoint/2010/main" val="619512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393B6B-CE81-4720-8DC0-51B73A4398A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99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09505A-6718-2D42-BBEB-16E17C3CDF6A}" type="slidenum">
              <a:rPr lang="en-US" smtClean="0"/>
              <a:t>2</a:t>
            </a:fld>
            <a:endParaRPr lang="en-US"/>
          </a:p>
        </p:txBody>
      </p:sp>
    </p:spTree>
    <p:extLst>
      <p:ext uri="{BB962C8B-B14F-4D97-AF65-F5344CB8AC3E}">
        <p14:creationId xmlns:p14="http://schemas.microsoft.com/office/powerpoint/2010/main" val="123294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09505A-6718-2D42-BBEB-16E17C3CDF6A}" type="slidenum">
              <a:rPr lang="en-US" smtClean="0"/>
              <a:pPr/>
              <a:t>3</a:t>
            </a:fld>
            <a:endParaRPr lang="en-US" dirty="0"/>
          </a:p>
        </p:txBody>
      </p:sp>
    </p:spTree>
    <p:extLst>
      <p:ext uri="{BB962C8B-B14F-4D97-AF65-F5344CB8AC3E}">
        <p14:creationId xmlns:p14="http://schemas.microsoft.com/office/powerpoint/2010/main" val="252202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57670A-E696-5B40-A314-3DC1562C510E}" type="slidenum">
              <a:rPr lang="nl-NL" smtClean="0"/>
              <a:t>11</a:t>
            </a:fld>
            <a:endParaRPr lang="nl-NL"/>
          </a:p>
        </p:txBody>
      </p:sp>
    </p:spTree>
    <p:extLst>
      <p:ext uri="{BB962C8B-B14F-4D97-AF65-F5344CB8AC3E}">
        <p14:creationId xmlns:p14="http://schemas.microsoft.com/office/powerpoint/2010/main" val="382957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54025" y="424179"/>
            <a:ext cx="11283950"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9/27/2023</a:t>
            </a:fld>
            <a:endParaRPr lang="en-US"/>
          </a:p>
        </p:txBody>
      </p:sp>
      <p:sp>
        <p:nvSpPr>
          <p:cNvPr id="6" name="Holder 6"/>
          <p:cNvSpPr>
            <a:spLocks noGrp="1"/>
          </p:cNvSpPr>
          <p:nvPr>
            <p:ph type="sldNum" sz="quarter" idx="7"/>
          </p:nvPr>
        </p:nvSpPr>
        <p:spPr/>
        <p:txBody>
          <a:bodyPr lIns="0" tIns="0" rIns="0" bIns="0"/>
          <a:lstStyle>
            <a:lvl1pPr>
              <a:defRPr sz="1000" b="0" i="0">
                <a:solidFill>
                  <a:srgbClr val="898989"/>
                </a:solidFill>
                <a:latin typeface="MuseoSans-500"/>
                <a:cs typeface="MuseoSans-500"/>
              </a:defRPr>
            </a:lvl1pPr>
          </a:lstStyle>
          <a:p>
            <a:pPr marL="38100">
              <a:lnSpc>
                <a:spcPts val="1190"/>
              </a:lnSpc>
            </a:pPr>
            <a:fld id="{81D60167-4931-47E6-BA6A-407CBD079E47}" type="slidenum">
              <a:rPr/>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kstpagina">
    <p:spTree>
      <p:nvGrpSpPr>
        <p:cNvPr id="1" name=""/>
        <p:cNvGrpSpPr/>
        <p:nvPr/>
      </p:nvGrpSpPr>
      <p:grpSpPr>
        <a:xfrm>
          <a:off x="0" y="0"/>
          <a:ext cx="0" cy="0"/>
          <a:chOff x="0" y="0"/>
          <a:chExt cx="0" cy="0"/>
        </a:xfrm>
      </p:grpSpPr>
      <p:sp>
        <p:nvSpPr>
          <p:cNvPr id="21" name="Tijdelijke aanduiding voor tekst 19"/>
          <p:cNvSpPr>
            <a:spLocks noGrp="1"/>
          </p:cNvSpPr>
          <p:nvPr>
            <p:ph type="body" sz="quarter" idx="12" hasCustomPrompt="1"/>
          </p:nvPr>
        </p:nvSpPr>
        <p:spPr>
          <a:xfrm>
            <a:off x="466725" y="453961"/>
            <a:ext cx="7410451" cy="518335"/>
          </a:xfrm>
          <a:prstGeom prst="rect">
            <a:avLst/>
          </a:prstGeom>
        </p:spPr>
        <p:txBody>
          <a:bodyPr vert="horz" lIns="0" bIns="0"/>
          <a:lstStyle>
            <a:lvl1pPr marL="0" indent="0">
              <a:buNone/>
              <a:defRPr sz="2800" b="1" i="0" cap="all" baseline="0">
                <a:solidFill>
                  <a:schemeClr val="tx1"/>
                </a:solidFill>
                <a:latin typeface="Museo Sans 900" charset="0"/>
                <a:ea typeface="Museo Sans 900" charset="0"/>
                <a:cs typeface="Museo Sans 900" charset="0"/>
              </a:defRPr>
            </a:lvl1pPr>
          </a:lstStyle>
          <a:p>
            <a:pPr lvl="0"/>
            <a:r>
              <a:rPr lang="nl-NL" dirty="0"/>
              <a:t>Titel tekstpagina</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5860" y="6234427"/>
            <a:ext cx="1592412" cy="377002"/>
          </a:xfrm>
          <a:prstGeom prst="rect">
            <a:avLst/>
          </a:prstGeom>
        </p:spPr>
      </p:pic>
      <p:sp>
        <p:nvSpPr>
          <p:cNvPr id="7" name="Slide Number Placeholder 5"/>
          <p:cNvSpPr>
            <a:spLocks noGrp="1"/>
          </p:cNvSpPr>
          <p:nvPr>
            <p:ph type="sldNum" sz="quarter" idx="4"/>
          </p:nvPr>
        </p:nvSpPr>
        <p:spPr>
          <a:xfrm>
            <a:off x="8996686" y="6307578"/>
            <a:ext cx="2743200" cy="377003"/>
          </a:xfrm>
          <a:prstGeom prst="rect">
            <a:avLst/>
          </a:prstGeom>
        </p:spPr>
        <p:txBody>
          <a:bodyPr vert="horz" lIns="91440" tIns="45720" rIns="91440" bIns="45720" rtlCol="0" anchor="ctr"/>
          <a:lstStyle>
            <a:lvl1pPr algn="r">
              <a:defRPr sz="1000">
                <a:solidFill>
                  <a:schemeClr val="tx1">
                    <a:tint val="75000"/>
                  </a:schemeClr>
                </a:solidFill>
                <a:latin typeface="Museo Sans 500" charset="0"/>
                <a:ea typeface="Museo Sans 500" charset="0"/>
                <a:cs typeface="Museo Sans 500" charset="0"/>
              </a:defRPr>
            </a:lvl1pPr>
          </a:lstStyle>
          <a:p>
            <a:fld id="{3C4AD23A-48DC-3D46-BBC8-42C5E8188150}" type="slidenum">
              <a:rPr lang="en-US" smtClean="0"/>
              <a:pPr/>
              <a:t>‹nr.›</a:t>
            </a:fld>
            <a:endParaRPr lang="en-US" dirty="0"/>
          </a:p>
        </p:txBody>
      </p:sp>
      <p:sp>
        <p:nvSpPr>
          <p:cNvPr id="6" name="Tijdelijke aanduiding voor tekst 12"/>
          <p:cNvSpPr>
            <a:spLocks noGrp="1"/>
          </p:cNvSpPr>
          <p:nvPr>
            <p:ph type="body" sz="quarter" idx="10" hasCustomPrompt="1"/>
          </p:nvPr>
        </p:nvSpPr>
        <p:spPr>
          <a:xfrm>
            <a:off x="467969" y="1468966"/>
            <a:ext cx="11015986" cy="4291753"/>
          </a:xfrm>
          <a:prstGeom prst="rect">
            <a:avLst/>
          </a:prstGeom>
        </p:spPr>
        <p:txBody>
          <a:bodyPr vert="horz" lIns="0" tIns="0" rIns="0" bIns="0"/>
          <a:lstStyle>
            <a:lvl1pPr marL="0" indent="0">
              <a:buClr>
                <a:schemeClr val="accent1"/>
              </a:buClr>
              <a:buFont typeface="Wingdings" charset="2"/>
              <a:buNone/>
              <a:defRPr sz="2800" b="0" i="0">
                <a:latin typeface="Museo Sans 300" charset="0"/>
                <a:ea typeface="Museo Sans 300" charset="0"/>
                <a:cs typeface="Museo Sans 300" charset="0"/>
              </a:defRPr>
            </a:lvl1pPr>
            <a:lvl2pPr marL="609585" indent="0">
              <a:buClr>
                <a:schemeClr val="accent1"/>
              </a:buClr>
              <a:buFont typeface="Wingdings" charset="2"/>
              <a:buNone/>
              <a:defRPr sz="2800" b="0" i="0">
                <a:latin typeface="Museo Sans 300" charset="0"/>
                <a:ea typeface="Museo Sans 300" charset="0"/>
                <a:cs typeface="Museo Sans 300" charset="0"/>
              </a:defRPr>
            </a:lvl2pPr>
            <a:lvl3pPr marL="1219170" indent="0">
              <a:buClr>
                <a:schemeClr val="accent1"/>
              </a:buClr>
              <a:buFont typeface="Wingdings" charset="2"/>
              <a:buNone/>
              <a:defRPr sz="2800" b="0" i="0">
                <a:latin typeface="Museo Sans 300" charset="0"/>
                <a:ea typeface="Museo Sans 300" charset="0"/>
                <a:cs typeface="Museo Sans 300" charset="0"/>
              </a:defRPr>
            </a:lvl3pPr>
            <a:lvl4pPr marL="1828755" indent="0">
              <a:buClr>
                <a:schemeClr val="accent1"/>
              </a:buClr>
              <a:buFont typeface="Wingdings" charset="2"/>
              <a:buNone/>
              <a:defRPr sz="2800" b="0" i="0">
                <a:latin typeface="Museo Sans 300" charset="0"/>
                <a:ea typeface="Museo Sans 300" charset="0"/>
                <a:cs typeface="Museo Sans 300" charset="0"/>
              </a:defRPr>
            </a:lvl4pPr>
            <a:lvl5pPr marL="2438339" indent="0">
              <a:buClr>
                <a:schemeClr val="accent1"/>
              </a:buClr>
              <a:buFont typeface="Wingdings" charset="2"/>
              <a:buNone/>
              <a:defRPr sz="2800" b="0" i="0">
                <a:latin typeface="Museo Sans 300" charset="0"/>
                <a:ea typeface="Museo Sans 300" charset="0"/>
                <a:cs typeface="Museo Sans 300" charset="0"/>
              </a:defRPr>
            </a:lvl5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consectetur</a:t>
            </a:r>
            <a:r>
              <a:rPr lang="nl-NL" dirty="0"/>
              <a:t> </a:t>
            </a:r>
            <a:r>
              <a:rPr lang="nl-NL" dirty="0" err="1"/>
              <a:t>adipiscing</a:t>
            </a:r>
            <a:r>
              <a:rPr lang="nl-NL" dirty="0"/>
              <a:t> </a:t>
            </a:r>
            <a:r>
              <a:rPr lang="nl-NL" dirty="0" err="1"/>
              <a:t>elit</a:t>
            </a:r>
            <a:r>
              <a:rPr lang="nl-NL" dirty="0"/>
              <a:t>. </a:t>
            </a:r>
            <a:r>
              <a:rPr lang="nl-NL" dirty="0" err="1"/>
              <a:t>Sed</a:t>
            </a:r>
            <a:r>
              <a:rPr lang="nl-NL" dirty="0"/>
              <a:t> </a:t>
            </a:r>
            <a:r>
              <a:rPr lang="nl-NL" dirty="0" err="1"/>
              <a:t>egestas</a:t>
            </a:r>
            <a:r>
              <a:rPr lang="nl-NL" dirty="0"/>
              <a:t> mi </a:t>
            </a:r>
            <a:r>
              <a:rPr lang="nl-NL" dirty="0" err="1"/>
              <a:t>nec</a:t>
            </a:r>
            <a:r>
              <a:rPr lang="nl-NL" dirty="0"/>
              <a:t> </a:t>
            </a:r>
            <a:r>
              <a:rPr lang="nl-NL" dirty="0" err="1"/>
              <a:t>lectus</a:t>
            </a:r>
            <a:r>
              <a:rPr lang="nl-NL" dirty="0"/>
              <a:t> </a:t>
            </a:r>
            <a:r>
              <a:rPr lang="nl-NL" dirty="0" err="1"/>
              <a:t>viverra</a:t>
            </a:r>
            <a:r>
              <a:rPr lang="nl-NL" dirty="0"/>
              <a:t> </a:t>
            </a:r>
            <a:r>
              <a:rPr lang="nl-NL" dirty="0" err="1"/>
              <a:t>eleifend</a:t>
            </a:r>
            <a:r>
              <a:rPr lang="nl-NL" dirty="0"/>
              <a:t>. </a:t>
            </a:r>
            <a:r>
              <a:rPr lang="nl-NL" dirty="0" err="1"/>
              <a:t>Quisque</a:t>
            </a:r>
            <a:r>
              <a:rPr lang="nl-NL" dirty="0"/>
              <a:t> </a:t>
            </a:r>
            <a:r>
              <a:rPr lang="nl-NL" dirty="0" err="1"/>
              <a:t>rhoncus</a:t>
            </a:r>
            <a:r>
              <a:rPr lang="nl-NL" dirty="0"/>
              <a:t> </a:t>
            </a:r>
            <a:r>
              <a:rPr lang="nl-NL" dirty="0" err="1"/>
              <a:t>mollis</a:t>
            </a:r>
            <a:r>
              <a:rPr lang="nl-NL" dirty="0"/>
              <a:t> </a:t>
            </a:r>
            <a:r>
              <a:rPr lang="nl-NL" dirty="0" err="1"/>
              <a:t>felis</a:t>
            </a:r>
            <a:r>
              <a:rPr lang="nl-NL" dirty="0"/>
              <a:t> </a:t>
            </a:r>
            <a:r>
              <a:rPr lang="nl-NL" dirty="0" err="1"/>
              <a:t>eget</a:t>
            </a:r>
            <a:r>
              <a:rPr lang="nl-NL" dirty="0"/>
              <a:t> </a:t>
            </a:r>
            <a:r>
              <a:rPr lang="nl-NL" dirty="0" err="1"/>
              <a:t>euismod</a:t>
            </a:r>
            <a:r>
              <a:rPr lang="nl-NL" dirty="0"/>
              <a:t>. </a:t>
            </a:r>
          </a:p>
        </p:txBody>
      </p:sp>
    </p:spTree>
    <p:extLst>
      <p:ext uri="{BB962C8B-B14F-4D97-AF65-F5344CB8AC3E}">
        <p14:creationId xmlns:p14="http://schemas.microsoft.com/office/powerpoint/2010/main" val="57970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vol">
    <p:spTree>
      <p:nvGrpSpPr>
        <p:cNvPr id="1" name=""/>
        <p:cNvGrpSpPr/>
        <p:nvPr/>
      </p:nvGrpSpPr>
      <p:grpSpPr>
        <a:xfrm>
          <a:off x="0" y="0"/>
          <a:ext cx="0" cy="0"/>
          <a:chOff x="0" y="0"/>
          <a:chExt cx="0" cy="0"/>
        </a:xfrm>
      </p:grpSpPr>
      <p:sp>
        <p:nvSpPr>
          <p:cNvPr id="7" name="Picture Placeholder 10"/>
          <p:cNvSpPr>
            <a:spLocks noGrp="1"/>
          </p:cNvSpPr>
          <p:nvPr>
            <p:ph type="pic" sz="quarter" idx="11" hasCustomPrompt="1"/>
          </p:nvPr>
        </p:nvSpPr>
        <p:spPr>
          <a:xfrm>
            <a:off x="0" y="1"/>
            <a:ext cx="12192000" cy="6858000"/>
          </a:xfrm>
          <a:prstGeom prst="rect">
            <a:avLst/>
          </a:prstGeom>
        </p:spPr>
        <p:txBody>
          <a:bodyPr anchor="t"/>
          <a:lstStyle>
            <a:lvl1pPr marL="0" indent="0" algn="ctr">
              <a:buNone/>
              <a:defRPr sz="3200" b="0" i="0" baseline="0">
                <a:latin typeface="Museo Sans 500" charset="0"/>
              </a:defRPr>
            </a:lvl1pPr>
          </a:lstStyle>
          <a:p>
            <a:r>
              <a:rPr lang="en-US" dirty="0"/>
              <a:t>Select picture here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089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vol+text">
    <p:spTree>
      <p:nvGrpSpPr>
        <p:cNvPr id="1" name=""/>
        <p:cNvGrpSpPr/>
        <p:nvPr/>
      </p:nvGrpSpPr>
      <p:grpSpPr>
        <a:xfrm>
          <a:off x="0" y="0"/>
          <a:ext cx="0" cy="0"/>
          <a:chOff x="0" y="0"/>
          <a:chExt cx="0" cy="0"/>
        </a:xfrm>
      </p:grpSpPr>
      <p:sp>
        <p:nvSpPr>
          <p:cNvPr id="7" name="Picture Placeholder 10"/>
          <p:cNvSpPr>
            <a:spLocks noGrp="1"/>
          </p:cNvSpPr>
          <p:nvPr>
            <p:ph type="pic" sz="quarter" idx="11" hasCustomPrompt="1"/>
          </p:nvPr>
        </p:nvSpPr>
        <p:spPr>
          <a:xfrm>
            <a:off x="0" y="1"/>
            <a:ext cx="12192000" cy="6858000"/>
          </a:xfrm>
          <a:prstGeom prst="rect">
            <a:avLst/>
          </a:prstGeom>
        </p:spPr>
        <p:txBody>
          <a:bodyPr anchor="t"/>
          <a:lstStyle>
            <a:lvl1pPr marL="0" indent="0" algn="ctr">
              <a:buNone/>
              <a:defRPr sz="3200" b="0" i="0" baseline="0">
                <a:latin typeface="Museo Sans 500" charset="0"/>
              </a:defRPr>
            </a:lvl1pPr>
          </a:lstStyle>
          <a:p>
            <a:r>
              <a:rPr lang="en-US" dirty="0"/>
              <a:t>Select picture here</a:t>
            </a:r>
          </a:p>
          <a:p>
            <a:endParaRPr lang="en-US" dirty="0"/>
          </a:p>
          <a:p>
            <a:endParaRPr lang="en-US" dirty="0"/>
          </a:p>
          <a:p>
            <a:endParaRPr lang="en-US" dirty="0"/>
          </a:p>
          <a:p>
            <a:endParaRPr lang="en-US" dirty="0"/>
          </a:p>
        </p:txBody>
      </p:sp>
      <p:sp>
        <p:nvSpPr>
          <p:cNvPr id="5" name="Title 1"/>
          <p:cNvSpPr>
            <a:spLocks noGrp="1"/>
          </p:cNvSpPr>
          <p:nvPr>
            <p:ph type="title" hasCustomPrompt="1"/>
          </p:nvPr>
        </p:nvSpPr>
        <p:spPr>
          <a:xfrm>
            <a:off x="466724" y="3472625"/>
            <a:ext cx="7177659" cy="1325563"/>
          </a:xfrm>
          <a:prstGeom prst="rect">
            <a:avLst/>
          </a:prstGeom>
        </p:spPr>
        <p:txBody>
          <a:bodyPr lIns="0" tIns="0" rIns="0" bIns="0"/>
          <a:lstStyle>
            <a:lvl1pPr>
              <a:defRPr sz="4400" b="1" i="0">
                <a:solidFill>
                  <a:schemeClr val="bg1"/>
                </a:solidFill>
                <a:latin typeface="Museo Sans 900" charset="0"/>
                <a:ea typeface="Museo Sans 900" charset="0"/>
                <a:cs typeface="Museo Sans 900" charset="0"/>
              </a:defRPr>
            </a:lvl1pPr>
          </a:lstStyle>
          <a:p>
            <a:r>
              <a:rPr lang="en-US" dirty="0"/>
              <a:t>TITEL VAN PRESENTATIE OP TWEE REGELS</a:t>
            </a:r>
          </a:p>
        </p:txBody>
      </p:sp>
      <p:sp>
        <p:nvSpPr>
          <p:cNvPr id="6" name="Text Placeholder 5"/>
          <p:cNvSpPr>
            <a:spLocks noGrp="1"/>
          </p:cNvSpPr>
          <p:nvPr>
            <p:ph type="body" sz="quarter" idx="10" hasCustomPrompt="1"/>
          </p:nvPr>
        </p:nvSpPr>
        <p:spPr>
          <a:xfrm>
            <a:off x="466725" y="4907916"/>
            <a:ext cx="5983502" cy="442913"/>
          </a:xfrm>
          <a:prstGeom prst="rect">
            <a:avLst/>
          </a:prstGeom>
        </p:spPr>
        <p:txBody>
          <a:bodyPr lIns="0" tIns="0" rIns="0" bIns="0"/>
          <a:lstStyle>
            <a:lvl1pPr marL="0" indent="0">
              <a:buNone/>
              <a:defRPr sz="2800" b="0" i="0">
                <a:solidFill>
                  <a:schemeClr val="bg1"/>
                </a:solidFill>
                <a:latin typeface="Museo Sans 300" charset="0"/>
                <a:ea typeface="Museo Sans 300" charset="0"/>
                <a:cs typeface="Museo Sans 300" charset="0"/>
              </a:defRPr>
            </a:lvl1pPr>
          </a:lstStyle>
          <a:p>
            <a:pPr lvl="0"/>
            <a:r>
              <a:rPr lang="en-US" dirty="0"/>
              <a:t>NAAM KLANT OF PRESENTATOR</a:t>
            </a:r>
          </a:p>
        </p:txBody>
      </p:sp>
    </p:spTree>
    <p:extLst>
      <p:ext uri="{BB962C8B-B14F-4D97-AF65-F5344CB8AC3E}">
        <p14:creationId xmlns:p14="http://schemas.microsoft.com/office/powerpoint/2010/main" val="210753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ussenpagina/quot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4025" t="7484" r="4025"/>
          <a:stretch/>
        </p:blipFill>
        <p:spPr>
          <a:xfrm>
            <a:off x="-1" y="-1"/>
            <a:ext cx="12192001" cy="6175567"/>
          </a:xfrm>
          <a:prstGeom prst="rect">
            <a:avLst/>
          </a:prstGeom>
        </p:spPr>
      </p:pic>
      <p:sp>
        <p:nvSpPr>
          <p:cNvPr id="5" name="Title 1"/>
          <p:cNvSpPr>
            <a:spLocks noGrp="1"/>
          </p:cNvSpPr>
          <p:nvPr>
            <p:ph type="title" hasCustomPrompt="1"/>
          </p:nvPr>
        </p:nvSpPr>
        <p:spPr>
          <a:xfrm>
            <a:off x="466725" y="1197865"/>
            <a:ext cx="7342251" cy="3600324"/>
          </a:xfrm>
          <a:prstGeom prst="rect">
            <a:avLst/>
          </a:prstGeom>
        </p:spPr>
        <p:txBody>
          <a:bodyPr lIns="0" tIns="0" rIns="0" bIns="0"/>
          <a:lstStyle>
            <a:lvl1pPr>
              <a:defRPr sz="5400" b="1" i="0" baseline="0">
                <a:solidFill>
                  <a:schemeClr val="bg1"/>
                </a:solidFill>
                <a:latin typeface="Museo Sans 900" charset="0"/>
                <a:ea typeface="Museo Sans 900" charset="0"/>
                <a:cs typeface="Museo Sans 900" charset="0"/>
              </a:defRPr>
            </a:lvl1pPr>
          </a:lstStyle>
          <a:p>
            <a:r>
              <a:rPr lang="en-US" dirty="0"/>
              <a:t>“WE WERKEN NIET VOOR STEDEN, MAAR VOOR DE MENSEN DIE ER WONEN”</a:t>
            </a:r>
          </a:p>
        </p:txBody>
      </p:sp>
      <p:sp>
        <p:nvSpPr>
          <p:cNvPr id="18" name="Slide Number Placeholder 5"/>
          <p:cNvSpPr>
            <a:spLocks noGrp="1"/>
          </p:cNvSpPr>
          <p:nvPr>
            <p:ph type="sldNum" sz="quarter" idx="4"/>
          </p:nvPr>
        </p:nvSpPr>
        <p:spPr>
          <a:xfrm>
            <a:off x="8996686" y="6307578"/>
            <a:ext cx="2743200" cy="377003"/>
          </a:xfrm>
          <a:prstGeom prst="rect">
            <a:avLst/>
          </a:prstGeom>
        </p:spPr>
        <p:txBody>
          <a:bodyPr vert="horz" lIns="91440" tIns="45720" rIns="91440" bIns="45720" rtlCol="0" anchor="ctr"/>
          <a:lstStyle>
            <a:lvl1pPr algn="r">
              <a:defRPr sz="1000">
                <a:solidFill>
                  <a:schemeClr val="tx1">
                    <a:tint val="75000"/>
                  </a:schemeClr>
                </a:solidFill>
                <a:latin typeface="Museo Sans 500" charset="0"/>
                <a:ea typeface="Museo Sans 500" charset="0"/>
                <a:cs typeface="Museo Sans 500" charset="0"/>
              </a:defRPr>
            </a:lvl1pPr>
          </a:lstStyle>
          <a:p>
            <a:fld id="{3C4AD23A-48DC-3D46-BBC8-42C5E8188150}" type="slidenum">
              <a:rPr lang="en-US" smtClean="0"/>
              <a:pPr/>
              <a:t>‹nr.›</a:t>
            </a:fld>
            <a:endParaRPr lang="en-US" dirty="0"/>
          </a:p>
        </p:txBody>
      </p:sp>
    </p:spTree>
    <p:extLst>
      <p:ext uri="{BB962C8B-B14F-4D97-AF65-F5344CB8AC3E}">
        <p14:creationId xmlns:p14="http://schemas.microsoft.com/office/powerpoint/2010/main" val="185720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kader">
    <p:spTree>
      <p:nvGrpSpPr>
        <p:cNvPr id="1" name=""/>
        <p:cNvGrpSpPr/>
        <p:nvPr/>
      </p:nvGrpSpPr>
      <p:grpSpPr>
        <a:xfrm>
          <a:off x="0" y="0"/>
          <a:ext cx="0" cy="0"/>
          <a:chOff x="0" y="0"/>
          <a:chExt cx="0" cy="0"/>
        </a:xfrm>
      </p:grpSpPr>
      <p:sp>
        <p:nvSpPr>
          <p:cNvPr id="7" name="Picture Placeholder 10"/>
          <p:cNvSpPr>
            <a:spLocks noGrp="1"/>
          </p:cNvSpPr>
          <p:nvPr>
            <p:ph type="pic" sz="quarter" idx="11" hasCustomPrompt="1"/>
          </p:nvPr>
        </p:nvSpPr>
        <p:spPr>
          <a:xfrm>
            <a:off x="0" y="1"/>
            <a:ext cx="12192000" cy="6858000"/>
          </a:xfrm>
          <a:prstGeom prst="rect">
            <a:avLst/>
          </a:prstGeom>
        </p:spPr>
        <p:txBody>
          <a:bodyPr anchor="t"/>
          <a:lstStyle>
            <a:lvl1pPr marL="0" indent="0" algn="ctr">
              <a:buNone/>
              <a:defRPr sz="3200" b="0" i="0" baseline="0">
                <a:latin typeface="Museo Sans 500" charset="0"/>
              </a:defRPr>
            </a:lvl1pPr>
          </a:lstStyle>
          <a:p>
            <a:r>
              <a:rPr lang="en-US" dirty="0"/>
              <a:t>Select picture here</a:t>
            </a:r>
          </a:p>
          <a:p>
            <a:endParaRPr lang="en-US" dirty="0"/>
          </a:p>
          <a:p>
            <a:endParaRPr lang="en-US" dirty="0"/>
          </a:p>
          <a:p>
            <a:endParaRPr lang="en-US" dirty="0"/>
          </a:p>
          <a:p>
            <a:endParaRPr lang="en-US" dirty="0"/>
          </a:p>
        </p:txBody>
      </p:sp>
      <p:pic>
        <p:nvPicPr>
          <p:cNvPr id="2" name="Picture 1"/>
          <p:cNvPicPr>
            <a:picLocks noChangeAspect="1"/>
          </p:cNvPicPr>
          <p:nvPr userDrawn="1"/>
        </p:nvPicPr>
        <p:blipFill>
          <a:blip r:embed="rId2"/>
          <a:stretch>
            <a:fillRect/>
          </a:stretch>
        </p:blipFill>
        <p:spPr>
          <a:xfrm>
            <a:off x="675238" y="1460501"/>
            <a:ext cx="4406900" cy="3937000"/>
          </a:xfrm>
          <a:prstGeom prst="rect">
            <a:avLst/>
          </a:prstGeom>
        </p:spPr>
      </p:pic>
      <p:sp>
        <p:nvSpPr>
          <p:cNvPr id="4" name="Tijdelijke aanduiding voor tekst 12"/>
          <p:cNvSpPr>
            <a:spLocks noGrp="1"/>
          </p:cNvSpPr>
          <p:nvPr>
            <p:ph type="body" sz="quarter" idx="10" hasCustomPrompt="1"/>
          </p:nvPr>
        </p:nvSpPr>
        <p:spPr>
          <a:xfrm>
            <a:off x="1024171" y="1874521"/>
            <a:ext cx="3709034" cy="3108960"/>
          </a:xfrm>
          <a:prstGeom prst="rect">
            <a:avLst/>
          </a:prstGeom>
        </p:spPr>
        <p:txBody>
          <a:bodyPr vert="horz" lIns="0" tIns="0" rIns="0" bIns="0"/>
          <a:lstStyle>
            <a:lvl1pPr marL="0" marR="0" indent="0" algn="l" defTabSz="914400" rtl="0" eaLnBrk="1" fontAlgn="auto" latinLnBrk="0" hangingPunct="1">
              <a:lnSpc>
                <a:spcPct val="100000"/>
              </a:lnSpc>
              <a:spcBef>
                <a:spcPts val="1000"/>
              </a:spcBef>
              <a:spcAft>
                <a:spcPts val="0"/>
              </a:spcAft>
              <a:buClr>
                <a:schemeClr val="accent1"/>
              </a:buClr>
              <a:buSzTx/>
              <a:buFont typeface="Wingdings" charset="2"/>
              <a:buNone/>
              <a:tabLst/>
              <a:defRPr lang="en-US" sz="2000" b="0" i="0" smtClean="0">
                <a:solidFill>
                  <a:schemeClr val="accent1"/>
                </a:solidFill>
                <a:effectLst/>
                <a:latin typeface="Museo Sans 300" charset="0"/>
                <a:ea typeface="Museo Sans 300" charset="0"/>
                <a:cs typeface="Museo Sans 300" charset="0"/>
              </a:defRPr>
            </a:lvl1pPr>
            <a:lvl2pPr marL="457200" indent="0">
              <a:buClr>
                <a:schemeClr val="accent1"/>
              </a:buClr>
              <a:buFont typeface="Wingdings" charset="2"/>
              <a:buNone/>
              <a:defRPr sz="2000">
                <a:latin typeface="Georgia"/>
                <a:cs typeface="Georgia"/>
              </a:defRPr>
            </a:lvl2pPr>
            <a:lvl3pPr marL="914400" indent="0">
              <a:buClr>
                <a:schemeClr val="accent1"/>
              </a:buClr>
              <a:buFont typeface="Wingdings" charset="2"/>
              <a:buNone/>
              <a:defRPr sz="2000">
                <a:latin typeface="Georgia"/>
                <a:cs typeface="Georgia"/>
              </a:defRPr>
            </a:lvl3pPr>
            <a:lvl4pPr marL="1371600" indent="0">
              <a:buClr>
                <a:schemeClr val="accent1"/>
              </a:buClr>
              <a:buFont typeface="Wingdings" charset="2"/>
              <a:buNone/>
              <a:defRPr sz="2000">
                <a:latin typeface="Georgia"/>
                <a:cs typeface="Georgia"/>
              </a:defRPr>
            </a:lvl4pPr>
            <a:lvl5pPr marL="1828800" indent="0">
              <a:buClr>
                <a:schemeClr val="accent1"/>
              </a:buClr>
              <a:buFont typeface="Wingdings" charset="2"/>
              <a:buNone/>
              <a:defRPr sz="2000">
                <a:latin typeface="Georgia"/>
                <a:cs typeface="Georgia"/>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Wingdings" charset="2"/>
              <a:buNone/>
              <a:tabLst/>
              <a:defRPr/>
            </a:pP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consectetur</a:t>
            </a:r>
            <a:r>
              <a:rPr lang="nl-NL" dirty="0"/>
              <a:t> </a:t>
            </a:r>
            <a:r>
              <a:rPr lang="nl-NL" dirty="0" err="1"/>
              <a:t>adipiscing</a:t>
            </a:r>
            <a:r>
              <a:rPr lang="nl-NL" dirty="0"/>
              <a:t> </a:t>
            </a:r>
            <a:r>
              <a:rPr lang="nl-NL" dirty="0" err="1"/>
              <a:t>elit</a:t>
            </a:r>
            <a:r>
              <a:rPr lang="nl-NL" dirty="0"/>
              <a:t>. </a:t>
            </a:r>
            <a:r>
              <a:rPr lang="nl-NL" dirty="0" err="1"/>
              <a:t>Sed</a:t>
            </a:r>
            <a:r>
              <a:rPr lang="nl-NL" dirty="0"/>
              <a:t> </a:t>
            </a:r>
            <a:r>
              <a:rPr lang="nl-NL" dirty="0" err="1"/>
              <a:t>egestas</a:t>
            </a:r>
            <a:r>
              <a:rPr lang="nl-NL" dirty="0"/>
              <a:t> mi </a:t>
            </a:r>
            <a:r>
              <a:rPr lang="nl-NL" dirty="0" err="1"/>
              <a:t>nec</a:t>
            </a:r>
            <a:r>
              <a:rPr lang="nl-NL" dirty="0"/>
              <a:t> </a:t>
            </a:r>
            <a:r>
              <a:rPr lang="nl-NL" dirty="0" err="1"/>
              <a:t>lectus</a:t>
            </a:r>
            <a:r>
              <a:rPr lang="nl-NL" dirty="0"/>
              <a:t> </a:t>
            </a:r>
            <a:r>
              <a:rPr lang="nl-NL" dirty="0" err="1"/>
              <a:t>viverra</a:t>
            </a:r>
            <a:r>
              <a:rPr lang="nl-NL" dirty="0"/>
              <a:t> </a:t>
            </a:r>
            <a:r>
              <a:rPr lang="nl-NL" dirty="0" err="1"/>
              <a:t>eleifend</a:t>
            </a:r>
            <a:r>
              <a:rPr lang="nl-NL" dirty="0"/>
              <a:t>. </a:t>
            </a:r>
            <a:r>
              <a:rPr lang="nl-NL" dirty="0" err="1"/>
              <a:t>Quisque</a:t>
            </a:r>
            <a:r>
              <a:rPr lang="nl-NL" dirty="0"/>
              <a:t> </a:t>
            </a:r>
            <a:r>
              <a:rPr lang="nl-NL" dirty="0" err="1"/>
              <a:t>rhoncus</a:t>
            </a:r>
            <a:r>
              <a:rPr lang="nl-NL" dirty="0"/>
              <a:t> </a:t>
            </a:r>
            <a:r>
              <a:rPr lang="nl-NL" dirty="0" err="1"/>
              <a:t>mollis</a:t>
            </a:r>
            <a:r>
              <a:rPr lang="nl-NL" dirty="0"/>
              <a:t> </a:t>
            </a:r>
            <a:r>
              <a:rPr lang="nl-NL" dirty="0" err="1"/>
              <a:t>felis</a:t>
            </a:r>
            <a:r>
              <a:rPr lang="nl-NL" dirty="0"/>
              <a:t> </a:t>
            </a:r>
            <a:r>
              <a:rPr lang="nl-NL" dirty="0" err="1"/>
              <a:t>eget</a:t>
            </a:r>
            <a:r>
              <a:rPr lang="nl-NL" dirty="0"/>
              <a:t> </a:t>
            </a:r>
            <a:r>
              <a:rPr lang="nl-NL" dirty="0" err="1"/>
              <a:t>euismod</a:t>
            </a:r>
            <a:r>
              <a:rPr lang="nl-NL" dirty="0"/>
              <a:t>. </a:t>
            </a: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consectetur</a:t>
            </a:r>
            <a:r>
              <a:rPr lang="nl-NL" dirty="0"/>
              <a:t> </a:t>
            </a:r>
            <a:r>
              <a:rPr lang="nl-NL" dirty="0" err="1"/>
              <a:t>adipiscing</a:t>
            </a:r>
            <a:r>
              <a:rPr lang="nl-NL" dirty="0"/>
              <a:t> </a:t>
            </a:r>
            <a:r>
              <a:rPr lang="nl-NL" dirty="0" err="1"/>
              <a:t>elit</a:t>
            </a:r>
            <a:r>
              <a:rPr lang="nl-NL" dirty="0"/>
              <a:t>. </a:t>
            </a:r>
            <a:r>
              <a:rPr lang="nl-NL" dirty="0" err="1"/>
              <a:t>Sed</a:t>
            </a:r>
            <a:r>
              <a:rPr lang="nl-NL" dirty="0"/>
              <a:t> </a:t>
            </a:r>
            <a:r>
              <a:rPr lang="nl-NL" dirty="0" err="1"/>
              <a:t>egestas</a:t>
            </a:r>
            <a:r>
              <a:rPr lang="nl-NL" dirty="0"/>
              <a:t> mi </a:t>
            </a:r>
            <a:r>
              <a:rPr lang="nl-NL" dirty="0" err="1"/>
              <a:t>nec</a:t>
            </a:r>
            <a:r>
              <a:rPr lang="nl-NL" dirty="0"/>
              <a:t> </a:t>
            </a:r>
            <a:r>
              <a:rPr lang="nl-NL" dirty="0" err="1"/>
              <a:t>lectus</a:t>
            </a:r>
            <a:r>
              <a:rPr lang="nl-NL" dirty="0"/>
              <a:t> </a:t>
            </a:r>
            <a:r>
              <a:rPr lang="nl-NL" dirty="0" err="1"/>
              <a:t>viverra</a:t>
            </a:r>
            <a:r>
              <a:rPr lang="nl-NL" dirty="0"/>
              <a:t> </a:t>
            </a:r>
            <a:r>
              <a:rPr lang="nl-NL" dirty="0" err="1"/>
              <a:t>eleifend</a:t>
            </a:r>
            <a:r>
              <a:rPr lang="nl-NL" dirty="0"/>
              <a:t>. </a:t>
            </a:r>
            <a:r>
              <a:rPr lang="nl-NL" dirty="0" err="1"/>
              <a:t>Quisque</a:t>
            </a:r>
            <a:r>
              <a:rPr lang="nl-NL" dirty="0"/>
              <a:t> </a:t>
            </a:r>
            <a:r>
              <a:rPr lang="nl-NL" dirty="0" err="1"/>
              <a:t>rhoncus</a:t>
            </a:r>
            <a:r>
              <a:rPr lang="nl-NL" dirty="0"/>
              <a:t> </a:t>
            </a:r>
            <a:r>
              <a:rPr lang="nl-NL" dirty="0" err="1"/>
              <a:t>mollis</a:t>
            </a:r>
            <a:r>
              <a:rPr lang="nl-NL" dirty="0"/>
              <a:t> </a:t>
            </a:r>
            <a:r>
              <a:rPr lang="nl-NL" dirty="0" err="1"/>
              <a:t>felis</a:t>
            </a:r>
            <a:r>
              <a:rPr lang="nl-NL" dirty="0"/>
              <a:t> </a:t>
            </a:r>
            <a:r>
              <a:rPr lang="nl-NL" dirty="0" err="1"/>
              <a:t>eget</a:t>
            </a:r>
            <a:r>
              <a:rPr lang="nl-NL" dirty="0"/>
              <a:t> </a:t>
            </a:r>
            <a:r>
              <a:rPr lang="nl-NL" dirty="0" err="1"/>
              <a:t>euismod</a:t>
            </a:r>
            <a:r>
              <a:rPr lang="nl-NL" dirty="0"/>
              <a:t>.</a:t>
            </a:r>
          </a:p>
          <a:p>
            <a:pPr marL="0" marR="0" lvl="0" indent="0" algn="l" defTabSz="914400" rtl="0" eaLnBrk="1" fontAlgn="auto" latinLnBrk="0" hangingPunct="1">
              <a:lnSpc>
                <a:spcPct val="100000"/>
              </a:lnSpc>
              <a:spcBef>
                <a:spcPts val="1000"/>
              </a:spcBef>
              <a:spcAft>
                <a:spcPts val="0"/>
              </a:spcAft>
              <a:buClr>
                <a:schemeClr val="accent1"/>
              </a:buClr>
              <a:buSzTx/>
              <a:buFont typeface="Wingdings" charset="2"/>
              <a:buNone/>
              <a:tabLst/>
              <a:defRPr/>
            </a:pPr>
            <a:endParaRPr lang="nl-NL" dirty="0"/>
          </a:p>
        </p:txBody>
      </p:sp>
    </p:spTree>
    <p:extLst>
      <p:ext uri="{BB962C8B-B14F-4D97-AF65-F5344CB8AC3E}">
        <p14:creationId xmlns:p14="http://schemas.microsoft.com/office/powerpoint/2010/main" val="347856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pagina">
    <p:spTree>
      <p:nvGrpSpPr>
        <p:cNvPr id="1" name=""/>
        <p:cNvGrpSpPr/>
        <p:nvPr/>
      </p:nvGrpSpPr>
      <p:grpSpPr>
        <a:xfrm>
          <a:off x="0" y="0"/>
          <a:ext cx="0" cy="0"/>
          <a:chOff x="0" y="0"/>
          <a:chExt cx="0" cy="0"/>
        </a:xfrm>
      </p:grpSpPr>
      <p:sp>
        <p:nvSpPr>
          <p:cNvPr id="21" name="Tijdelijke aanduiding voor tekst 19"/>
          <p:cNvSpPr>
            <a:spLocks noGrp="1"/>
          </p:cNvSpPr>
          <p:nvPr>
            <p:ph type="body" sz="quarter" idx="12" hasCustomPrompt="1"/>
          </p:nvPr>
        </p:nvSpPr>
        <p:spPr>
          <a:xfrm>
            <a:off x="466725" y="453961"/>
            <a:ext cx="7410451" cy="518335"/>
          </a:xfrm>
          <a:prstGeom prst="rect">
            <a:avLst/>
          </a:prstGeom>
        </p:spPr>
        <p:txBody>
          <a:bodyPr vert="horz" lIns="0" bIns="0"/>
          <a:lstStyle>
            <a:lvl1pPr marL="0" indent="0">
              <a:buNone/>
              <a:defRPr sz="2800" b="1" i="0" cap="all" baseline="0">
                <a:solidFill>
                  <a:schemeClr val="tx1"/>
                </a:solidFill>
                <a:latin typeface="Museo Sans 900" charset="0"/>
                <a:ea typeface="Museo Sans 900" charset="0"/>
                <a:cs typeface="Museo Sans 900" charset="0"/>
              </a:defRPr>
            </a:lvl1pPr>
          </a:lstStyle>
          <a:p>
            <a:pPr lvl="0"/>
            <a:r>
              <a:rPr lang="nl-NL" dirty="0"/>
              <a:t>Titel tekstpagina</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5860" y="6234427"/>
            <a:ext cx="1592412" cy="377002"/>
          </a:xfrm>
          <a:prstGeom prst="rect">
            <a:avLst/>
          </a:prstGeom>
        </p:spPr>
      </p:pic>
      <p:sp>
        <p:nvSpPr>
          <p:cNvPr id="7" name="Slide Number Placeholder 5"/>
          <p:cNvSpPr>
            <a:spLocks noGrp="1"/>
          </p:cNvSpPr>
          <p:nvPr>
            <p:ph type="sldNum" sz="quarter" idx="4"/>
          </p:nvPr>
        </p:nvSpPr>
        <p:spPr>
          <a:xfrm>
            <a:off x="8996686" y="6307578"/>
            <a:ext cx="2743200" cy="377003"/>
          </a:xfrm>
          <a:prstGeom prst="rect">
            <a:avLst/>
          </a:prstGeom>
        </p:spPr>
        <p:txBody>
          <a:bodyPr vert="horz" lIns="91440" tIns="45720" rIns="91440" bIns="45720" rtlCol="0" anchor="ctr"/>
          <a:lstStyle>
            <a:lvl1pPr algn="r">
              <a:defRPr sz="1000">
                <a:solidFill>
                  <a:schemeClr val="tx1">
                    <a:tint val="75000"/>
                  </a:schemeClr>
                </a:solidFill>
                <a:latin typeface="Museo Sans 500" charset="0"/>
                <a:ea typeface="Museo Sans 500" charset="0"/>
                <a:cs typeface="Museo Sans 500" charset="0"/>
              </a:defRPr>
            </a:lvl1pPr>
          </a:lstStyle>
          <a:p>
            <a:fld id="{3C4AD23A-48DC-3D46-BBC8-42C5E8188150}" type="slidenum">
              <a:rPr lang="en-US" smtClean="0"/>
              <a:pPr/>
              <a:t>‹nr.›</a:t>
            </a:fld>
            <a:endParaRPr lang="en-US" dirty="0"/>
          </a:p>
        </p:txBody>
      </p:sp>
      <p:sp>
        <p:nvSpPr>
          <p:cNvPr id="6" name="Tijdelijke aanduiding voor tekst 12"/>
          <p:cNvSpPr>
            <a:spLocks noGrp="1"/>
          </p:cNvSpPr>
          <p:nvPr>
            <p:ph type="body" sz="quarter" idx="10" hasCustomPrompt="1"/>
          </p:nvPr>
        </p:nvSpPr>
        <p:spPr>
          <a:xfrm>
            <a:off x="467969" y="1468966"/>
            <a:ext cx="11015986" cy="4291753"/>
          </a:xfrm>
          <a:prstGeom prst="rect">
            <a:avLst/>
          </a:prstGeom>
        </p:spPr>
        <p:txBody>
          <a:bodyPr vert="horz" lIns="0" tIns="0" rIns="0" bIns="0"/>
          <a:lstStyle>
            <a:lvl1pPr marL="0" indent="0">
              <a:buClr>
                <a:schemeClr val="accent1"/>
              </a:buClr>
              <a:buFont typeface="Wingdings" charset="2"/>
              <a:buNone/>
              <a:defRPr sz="2800" b="0" i="0">
                <a:latin typeface="Museo Sans 300" charset="0"/>
                <a:ea typeface="Museo Sans 300" charset="0"/>
                <a:cs typeface="Museo Sans 300" charset="0"/>
              </a:defRPr>
            </a:lvl1pPr>
            <a:lvl2pPr marL="609585" indent="0">
              <a:buClr>
                <a:schemeClr val="accent1"/>
              </a:buClr>
              <a:buFont typeface="Wingdings" charset="2"/>
              <a:buNone/>
              <a:defRPr sz="2800" b="0" i="0">
                <a:latin typeface="Museo Sans 300" charset="0"/>
                <a:ea typeface="Museo Sans 300" charset="0"/>
                <a:cs typeface="Museo Sans 300" charset="0"/>
              </a:defRPr>
            </a:lvl2pPr>
            <a:lvl3pPr marL="1219170" indent="0">
              <a:buClr>
                <a:schemeClr val="accent1"/>
              </a:buClr>
              <a:buFont typeface="Wingdings" charset="2"/>
              <a:buNone/>
              <a:defRPr sz="2800" b="0" i="0">
                <a:latin typeface="Museo Sans 300" charset="0"/>
                <a:ea typeface="Museo Sans 300" charset="0"/>
                <a:cs typeface="Museo Sans 300" charset="0"/>
              </a:defRPr>
            </a:lvl3pPr>
            <a:lvl4pPr marL="1828755" indent="0">
              <a:buClr>
                <a:schemeClr val="accent1"/>
              </a:buClr>
              <a:buFont typeface="Wingdings" charset="2"/>
              <a:buNone/>
              <a:defRPr sz="2800" b="0" i="0">
                <a:latin typeface="Museo Sans 300" charset="0"/>
                <a:ea typeface="Museo Sans 300" charset="0"/>
                <a:cs typeface="Museo Sans 300" charset="0"/>
              </a:defRPr>
            </a:lvl4pPr>
            <a:lvl5pPr marL="2438339" indent="0">
              <a:buClr>
                <a:schemeClr val="accent1"/>
              </a:buClr>
              <a:buFont typeface="Wingdings" charset="2"/>
              <a:buNone/>
              <a:defRPr sz="2800" b="0" i="0">
                <a:latin typeface="Museo Sans 300" charset="0"/>
                <a:ea typeface="Museo Sans 300" charset="0"/>
                <a:cs typeface="Museo Sans 300" charset="0"/>
              </a:defRPr>
            </a:lvl5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consectetur</a:t>
            </a:r>
            <a:r>
              <a:rPr lang="nl-NL" dirty="0"/>
              <a:t> </a:t>
            </a:r>
            <a:r>
              <a:rPr lang="nl-NL" dirty="0" err="1"/>
              <a:t>adipiscing</a:t>
            </a:r>
            <a:r>
              <a:rPr lang="nl-NL" dirty="0"/>
              <a:t> </a:t>
            </a:r>
            <a:r>
              <a:rPr lang="nl-NL" dirty="0" err="1"/>
              <a:t>elit</a:t>
            </a:r>
            <a:r>
              <a:rPr lang="nl-NL" dirty="0"/>
              <a:t>. </a:t>
            </a:r>
            <a:r>
              <a:rPr lang="nl-NL" dirty="0" err="1"/>
              <a:t>Sed</a:t>
            </a:r>
            <a:r>
              <a:rPr lang="nl-NL" dirty="0"/>
              <a:t> </a:t>
            </a:r>
            <a:r>
              <a:rPr lang="nl-NL" dirty="0" err="1"/>
              <a:t>egestas</a:t>
            </a:r>
            <a:r>
              <a:rPr lang="nl-NL" dirty="0"/>
              <a:t> mi </a:t>
            </a:r>
            <a:r>
              <a:rPr lang="nl-NL" dirty="0" err="1"/>
              <a:t>nec</a:t>
            </a:r>
            <a:r>
              <a:rPr lang="nl-NL" dirty="0"/>
              <a:t> </a:t>
            </a:r>
            <a:r>
              <a:rPr lang="nl-NL" dirty="0" err="1"/>
              <a:t>lectus</a:t>
            </a:r>
            <a:r>
              <a:rPr lang="nl-NL" dirty="0"/>
              <a:t> </a:t>
            </a:r>
            <a:r>
              <a:rPr lang="nl-NL" dirty="0" err="1"/>
              <a:t>viverra</a:t>
            </a:r>
            <a:r>
              <a:rPr lang="nl-NL" dirty="0"/>
              <a:t> </a:t>
            </a:r>
            <a:r>
              <a:rPr lang="nl-NL" dirty="0" err="1"/>
              <a:t>eleifend</a:t>
            </a:r>
            <a:r>
              <a:rPr lang="nl-NL" dirty="0"/>
              <a:t>. </a:t>
            </a:r>
            <a:r>
              <a:rPr lang="nl-NL" dirty="0" err="1"/>
              <a:t>Quisque</a:t>
            </a:r>
            <a:r>
              <a:rPr lang="nl-NL" dirty="0"/>
              <a:t> </a:t>
            </a:r>
            <a:r>
              <a:rPr lang="nl-NL" dirty="0" err="1"/>
              <a:t>rhoncus</a:t>
            </a:r>
            <a:r>
              <a:rPr lang="nl-NL" dirty="0"/>
              <a:t> </a:t>
            </a:r>
            <a:r>
              <a:rPr lang="nl-NL" dirty="0" err="1"/>
              <a:t>mollis</a:t>
            </a:r>
            <a:r>
              <a:rPr lang="nl-NL" dirty="0"/>
              <a:t> </a:t>
            </a:r>
            <a:r>
              <a:rPr lang="nl-NL" dirty="0" err="1"/>
              <a:t>felis</a:t>
            </a:r>
            <a:r>
              <a:rPr lang="nl-NL" dirty="0"/>
              <a:t> </a:t>
            </a:r>
            <a:r>
              <a:rPr lang="nl-NL" dirty="0" err="1"/>
              <a:t>eget</a:t>
            </a:r>
            <a:r>
              <a:rPr lang="nl-NL" dirty="0"/>
              <a:t> </a:t>
            </a:r>
            <a:r>
              <a:rPr lang="nl-NL" dirty="0" err="1"/>
              <a:t>euismod</a:t>
            </a:r>
            <a:r>
              <a:rPr lang="nl-NL" dirty="0"/>
              <a:t>. </a:t>
            </a:r>
          </a:p>
        </p:txBody>
      </p:sp>
    </p:spTree>
    <p:extLst>
      <p:ext uri="{BB962C8B-B14F-4D97-AF65-F5344CB8AC3E}">
        <p14:creationId xmlns:p14="http://schemas.microsoft.com/office/powerpoint/2010/main" val="188580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pagina (roz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useo Sans 500" charset="0"/>
            </a:endParaRPr>
          </a:p>
        </p:txBody>
      </p:sp>
      <p:sp>
        <p:nvSpPr>
          <p:cNvPr id="13" name="Tijdelijke aanduiding voor tekst 12"/>
          <p:cNvSpPr>
            <a:spLocks noGrp="1"/>
          </p:cNvSpPr>
          <p:nvPr>
            <p:ph type="body" sz="quarter" idx="10" hasCustomPrompt="1"/>
          </p:nvPr>
        </p:nvSpPr>
        <p:spPr>
          <a:xfrm>
            <a:off x="467969" y="1468966"/>
            <a:ext cx="11015986" cy="4291753"/>
          </a:xfrm>
          <a:prstGeom prst="rect">
            <a:avLst/>
          </a:prstGeom>
        </p:spPr>
        <p:txBody>
          <a:bodyPr vert="horz" lIns="0" tIns="0" rIns="0" bIns="0"/>
          <a:lstStyle>
            <a:lvl1pPr marL="0" indent="0">
              <a:buClr>
                <a:schemeClr val="accent1"/>
              </a:buClr>
              <a:buFont typeface="Wingdings" charset="2"/>
              <a:buNone/>
              <a:defRPr lang="en-US" b="0" i="0" smtClean="0">
                <a:solidFill>
                  <a:schemeClr val="bg1"/>
                </a:solidFill>
                <a:effectLst/>
                <a:latin typeface="Museo Sans 300" charset="0"/>
                <a:ea typeface="Museo Sans 300" charset="0"/>
                <a:cs typeface="Museo Sans 300" charset="0"/>
              </a:defRPr>
            </a:lvl1pPr>
            <a:lvl2pPr marL="990575" indent="-380990">
              <a:buClr>
                <a:schemeClr val="accent1"/>
              </a:buClr>
              <a:buFont typeface="Wingdings" charset="2"/>
              <a:buChar char="§"/>
              <a:defRPr sz="2800" b="0" i="0">
                <a:latin typeface="Museo Sans 300" charset="0"/>
                <a:ea typeface="Museo Sans 300" charset="0"/>
                <a:cs typeface="Museo Sans 300" charset="0"/>
              </a:defRPr>
            </a:lvl2pPr>
            <a:lvl3pPr marL="1523962" indent="-304792">
              <a:buClr>
                <a:schemeClr val="accent1"/>
              </a:buClr>
              <a:buFont typeface="Wingdings" charset="2"/>
              <a:buChar char="§"/>
              <a:defRPr sz="2800" b="0" i="0">
                <a:latin typeface="Museo Sans 300" charset="0"/>
                <a:ea typeface="Museo Sans 300" charset="0"/>
                <a:cs typeface="Museo Sans 300" charset="0"/>
              </a:defRPr>
            </a:lvl3pPr>
            <a:lvl4pPr marL="2133547" indent="-304792">
              <a:buClr>
                <a:schemeClr val="accent1"/>
              </a:buClr>
              <a:buFont typeface="Wingdings" charset="2"/>
              <a:buChar char="§"/>
              <a:defRPr sz="2800" b="0" i="0">
                <a:latin typeface="Museo Sans 300" charset="0"/>
                <a:ea typeface="Museo Sans 300" charset="0"/>
                <a:cs typeface="Museo Sans 300" charset="0"/>
              </a:defRPr>
            </a:lvl4pPr>
            <a:lvl5pPr marL="2743131" indent="-304792">
              <a:buClr>
                <a:schemeClr val="accent1"/>
              </a:buClr>
              <a:buFont typeface="Wingdings" charset="2"/>
              <a:buChar char="§"/>
              <a:defRPr sz="2800" b="0" i="0">
                <a:latin typeface="Museo Sans 300" charset="0"/>
                <a:ea typeface="Museo Sans 300" charset="0"/>
                <a:cs typeface="Museo Sans 300" charset="0"/>
              </a:defRPr>
            </a:lvl5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consectetur</a:t>
            </a:r>
            <a:r>
              <a:rPr lang="nl-NL" dirty="0"/>
              <a:t> </a:t>
            </a:r>
            <a:r>
              <a:rPr lang="nl-NL" dirty="0" err="1"/>
              <a:t>adipiscing</a:t>
            </a:r>
            <a:r>
              <a:rPr lang="nl-NL" dirty="0"/>
              <a:t> </a:t>
            </a:r>
            <a:r>
              <a:rPr lang="nl-NL" dirty="0" err="1"/>
              <a:t>elit</a:t>
            </a:r>
            <a:r>
              <a:rPr lang="nl-NL" dirty="0"/>
              <a:t>. </a:t>
            </a:r>
            <a:r>
              <a:rPr lang="nl-NL" dirty="0" err="1"/>
              <a:t>Sed</a:t>
            </a:r>
            <a:r>
              <a:rPr lang="nl-NL" dirty="0"/>
              <a:t> </a:t>
            </a:r>
            <a:r>
              <a:rPr lang="nl-NL" dirty="0" err="1"/>
              <a:t>egestas</a:t>
            </a:r>
            <a:r>
              <a:rPr lang="nl-NL" dirty="0"/>
              <a:t> mi </a:t>
            </a:r>
            <a:r>
              <a:rPr lang="nl-NL" dirty="0" err="1"/>
              <a:t>nec</a:t>
            </a:r>
            <a:r>
              <a:rPr lang="nl-NL" dirty="0"/>
              <a:t> </a:t>
            </a:r>
            <a:r>
              <a:rPr lang="nl-NL" dirty="0" err="1"/>
              <a:t>lectus</a:t>
            </a:r>
            <a:r>
              <a:rPr lang="nl-NL" dirty="0"/>
              <a:t> </a:t>
            </a:r>
            <a:r>
              <a:rPr lang="nl-NL" dirty="0" err="1"/>
              <a:t>viverra</a:t>
            </a:r>
            <a:r>
              <a:rPr lang="nl-NL" dirty="0"/>
              <a:t> </a:t>
            </a:r>
            <a:r>
              <a:rPr lang="nl-NL" dirty="0" err="1"/>
              <a:t>eleifend</a:t>
            </a:r>
            <a:r>
              <a:rPr lang="nl-NL" dirty="0"/>
              <a:t>. </a:t>
            </a:r>
            <a:r>
              <a:rPr lang="nl-NL" dirty="0" err="1"/>
              <a:t>Quisque</a:t>
            </a:r>
            <a:r>
              <a:rPr lang="nl-NL" dirty="0"/>
              <a:t> </a:t>
            </a:r>
            <a:r>
              <a:rPr lang="nl-NL" dirty="0" err="1"/>
              <a:t>rhoncus</a:t>
            </a:r>
            <a:r>
              <a:rPr lang="nl-NL" dirty="0"/>
              <a:t> </a:t>
            </a:r>
            <a:r>
              <a:rPr lang="nl-NL" dirty="0" err="1"/>
              <a:t>mollis</a:t>
            </a:r>
            <a:r>
              <a:rPr lang="nl-NL" dirty="0"/>
              <a:t> </a:t>
            </a:r>
            <a:r>
              <a:rPr lang="nl-NL" dirty="0" err="1"/>
              <a:t>felis</a:t>
            </a:r>
            <a:r>
              <a:rPr lang="nl-NL" dirty="0"/>
              <a:t> </a:t>
            </a:r>
            <a:r>
              <a:rPr lang="nl-NL" dirty="0" err="1"/>
              <a:t>eget</a:t>
            </a:r>
            <a:r>
              <a:rPr lang="nl-NL" dirty="0"/>
              <a:t> </a:t>
            </a:r>
            <a:r>
              <a:rPr lang="nl-NL" dirty="0" err="1"/>
              <a:t>euismod</a:t>
            </a:r>
            <a:r>
              <a:rPr lang="nl-NL" dirty="0"/>
              <a:t>. </a:t>
            </a:r>
            <a:r>
              <a:rPr lang="nl-NL" dirty="0" err="1"/>
              <a:t>Nullam</a:t>
            </a:r>
            <a:r>
              <a:rPr lang="nl-NL" dirty="0"/>
              <a:t> </a:t>
            </a:r>
            <a:r>
              <a:rPr lang="nl-NL" dirty="0" err="1"/>
              <a:t>purus</a:t>
            </a:r>
            <a:r>
              <a:rPr lang="nl-NL" dirty="0"/>
              <a:t> </a:t>
            </a:r>
            <a:r>
              <a:rPr lang="nl-NL" dirty="0" err="1"/>
              <a:t>ipsum</a:t>
            </a:r>
            <a:r>
              <a:rPr lang="nl-NL" dirty="0"/>
              <a:t>, </a:t>
            </a:r>
            <a:r>
              <a:rPr lang="nl-NL" dirty="0" err="1"/>
              <a:t>sagittis</a:t>
            </a:r>
            <a:r>
              <a:rPr lang="nl-NL" dirty="0"/>
              <a:t> vitae </a:t>
            </a:r>
            <a:r>
              <a:rPr lang="nl-NL" dirty="0" err="1"/>
              <a:t>neque</a:t>
            </a:r>
            <a:r>
              <a:rPr lang="nl-NL" dirty="0"/>
              <a:t> ut, </a:t>
            </a:r>
            <a:r>
              <a:rPr lang="nl-NL" dirty="0" err="1"/>
              <a:t>elementum</a:t>
            </a:r>
            <a:r>
              <a:rPr lang="nl-NL" dirty="0"/>
              <a:t> </a:t>
            </a:r>
            <a:r>
              <a:rPr lang="nl-NL" dirty="0" err="1"/>
              <a:t>blandit</a:t>
            </a:r>
            <a:r>
              <a:rPr lang="nl-NL" dirty="0"/>
              <a:t> </a:t>
            </a:r>
            <a:r>
              <a:rPr lang="nl-NL" dirty="0" err="1"/>
              <a:t>velit</a:t>
            </a:r>
            <a:r>
              <a:rPr lang="nl-NL" dirty="0"/>
              <a:t>. Nam </a:t>
            </a:r>
            <a:r>
              <a:rPr lang="nl-NL" dirty="0" err="1"/>
              <a:t>facilisis</a:t>
            </a:r>
            <a:r>
              <a:rPr lang="nl-NL" dirty="0"/>
              <a:t> </a:t>
            </a:r>
            <a:r>
              <a:rPr lang="nl-NL" dirty="0" err="1"/>
              <a:t>lorem</a:t>
            </a:r>
            <a:r>
              <a:rPr lang="nl-NL" dirty="0"/>
              <a:t> non </a:t>
            </a:r>
            <a:r>
              <a:rPr lang="nl-NL" dirty="0" err="1"/>
              <a:t>est</a:t>
            </a:r>
            <a:r>
              <a:rPr lang="nl-NL" dirty="0"/>
              <a:t> </a:t>
            </a:r>
            <a:r>
              <a:rPr lang="nl-NL" dirty="0" err="1"/>
              <a:t>tristique</a:t>
            </a:r>
            <a:r>
              <a:rPr lang="nl-NL" dirty="0"/>
              <a:t> </a:t>
            </a:r>
            <a:r>
              <a:rPr lang="nl-NL" dirty="0" err="1"/>
              <a:t>elementum</a:t>
            </a:r>
            <a:r>
              <a:rPr lang="nl-NL" dirty="0"/>
              <a:t>. </a:t>
            </a:r>
            <a:r>
              <a:rPr lang="nl-NL" dirty="0" err="1"/>
              <a:t>Praesent</a:t>
            </a:r>
            <a:r>
              <a:rPr lang="nl-NL" dirty="0"/>
              <a:t> in </a:t>
            </a:r>
            <a:r>
              <a:rPr lang="nl-NL" dirty="0" err="1"/>
              <a:t>enim</a:t>
            </a:r>
            <a:r>
              <a:rPr lang="nl-NL" dirty="0"/>
              <a:t> et </a:t>
            </a:r>
            <a:r>
              <a:rPr lang="nl-NL" dirty="0" err="1"/>
              <a:t>purus</a:t>
            </a:r>
            <a:r>
              <a:rPr lang="nl-NL" dirty="0"/>
              <a:t> </a:t>
            </a:r>
            <a:r>
              <a:rPr lang="nl-NL" dirty="0" err="1"/>
              <a:t>placerat</a:t>
            </a:r>
            <a:r>
              <a:rPr lang="nl-NL" dirty="0"/>
              <a:t> </a:t>
            </a:r>
            <a:r>
              <a:rPr lang="nl-NL" dirty="0" err="1"/>
              <a:t>molestie</a:t>
            </a:r>
            <a:r>
              <a:rPr lang="nl-NL" dirty="0"/>
              <a:t>. </a:t>
            </a:r>
            <a:r>
              <a:rPr lang="nl-NL" dirty="0" err="1"/>
              <a:t>Nunc</a:t>
            </a:r>
            <a:r>
              <a:rPr lang="nl-NL" dirty="0"/>
              <a:t> vel </a:t>
            </a:r>
            <a:r>
              <a:rPr lang="nl-NL" dirty="0" err="1"/>
              <a:t>justo</a:t>
            </a:r>
            <a:r>
              <a:rPr lang="nl-NL" dirty="0"/>
              <a:t> </a:t>
            </a:r>
            <a:r>
              <a:rPr lang="nl-NL" dirty="0" err="1"/>
              <a:t>laoreet</a:t>
            </a:r>
            <a:r>
              <a:rPr lang="nl-NL" dirty="0"/>
              <a:t>, </a:t>
            </a:r>
            <a:r>
              <a:rPr lang="nl-NL" dirty="0" err="1"/>
              <a:t>aliquet</a:t>
            </a:r>
            <a:r>
              <a:rPr lang="nl-NL" dirty="0"/>
              <a:t> </a:t>
            </a:r>
            <a:r>
              <a:rPr lang="nl-NL" dirty="0" err="1"/>
              <a:t>neque</a:t>
            </a:r>
            <a:r>
              <a:rPr lang="nl-NL" dirty="0"/>
              <a:t> </a:t>
            </a:r>
            <a:r>
              <a:rPr lang="nl-NL" dirty="0" err="1"/>
              <a:t>nec</a:t>
            </a:r>
            <a:r>
              <a:rPr lang="nl-NL" dirty="0"/>
              <a:t>, dictum </a:t>
            </a:r>
            <a:r>
              <a:rPr lang="nl-NL" dirty="0" err="1"/>
              <a:t>elit</a:t>
            </a:r>
            <a:r>
              <a:rPr lang="nl-NL" dirty="0"/>
              <a:t>. </a:t>
            </a:r>
          </a:p>
        </p:txBody>
      </p:sp>
      <p:sp>
        <p:nvSpPr>
          <p:cNvPr id="21" name="Tijdelijke aanduiding voor tekst 19"/>
          <p:cNvSpPr>
            <a:spLocks noGrp="1"/>
          </p:cNvSpPr>
          <p:nvPr>
            <p:ph type="body" sz="quarter" idx="12" hasCustomPrompt="1"/>
          </p:nvPr>
        </p:nvSpPr>
        <p:spPr>
          <a:xfrm>
            <a:off x="466725" y="453961"/>
            <a:ext cx="7410451" cy="518335"/>
          </a:xfrm>
          <a:prstGeom prst="rect">
            <a:avLst/>
          </a:prstGeom>
        </p:spPr>
        <p:txBody>
          <a:bodyPr vert="horz" lIns="0" bIns="0"/>
          <a:lstStyle>
            <a:lvl1pPr marL="0" indent="0">
              <a:buNone/>
              <a:defRPr sz="2800" b="1" i="0" cap="all" baseline="0">
                <a:solidFill>
                  <a:schemeClr val="bg1"/>
                </a:solidFill>
                <a:latin typeface="Museo Sans 900" charset="0"/>
                <a:ea typeface="Museo Sans 900" charset="0"/>
                <a:cs typeface="Museo Sans 900" charset="0"/>
              </a:defRPr>
            </a:lvl1pPr>
          </a:lstStyle>
          <a:p>
            <a:pPr lvl="0"/>
            <a:r>
              <a:rPr lang="nl-NL" dirty="0"/>
              <a:t>Titel tekstpagina</a:t>
            </a:r>
          </a:p>
        </p:txBody>
      </p:sp>
      <p:sp>
        <p:nvSpPr>
          <p:cNvPr id="7" name="Slide Number Placeholder 5"/>
          <p:cNvSpPr>
            <a:spLocks noGrp="1"/>
          </p:cNvSpPr>
          <p:nvPr>
            <p:ph type="sldNum" sz="quarter" idx="4"/>
          </p:nvPr>
        </p:nvSpPr>
        <p:spPr>
          <a:xfrm>
            <a:off x="8996686" y="6307578"/>
            <a:ext cx="2743200" cy="377003"/>
          </a:xfrm>
          <a:prstGeom prst="rect">
            <a:avLst/>
          </a:prstGeom>
        </p:spPr>
        <p:txBody>
          <a:bodyPr vert="horz" lIns="91440" tIns="45720" rIns="91440" bIns="45720" rtlCol="0" anchor="ctr"/>
          <a:lstStyle>
            <a:lvl1pPr algn="r">
              <a:defRPr sz="1000">
                <a:solidFill>
                  <a:schemeClr val="bg1"/>
                </a:solidFill>
                <a:latin typeface="Museo Sans 500" charset="0"/>
                <a:ea typeface="Museo Sans 500" charset="0"/>
                <a:cs typeface="Museo Sans 500" charset="0"/>
              </a:defRPr>
            </a:lvl1pPr>
          </a:lstStyle>
          <a:p>
            <a:fld id="{3C4AD23A-48DC-3D46-BBC8-42C5E8188150}" type="slidenum">
              <a:rPr lang="en-US" smtClean="0"/>
              <a:pPr/>
              <a:t>‹nr.›</a:t>
            </a:fld>
            <a:endParaRPr lang="en-US" dirty="0"/>
          </a:p>
        </p:txBody>
      </p:sp>
    </p:spTree>
    <p:extLst>
      <p:ext uri="{BB962C8B-B14F-4D97-AF65-F5344CB8AC3E}">
        <p14:creationId xmlns:p14="http://schemas.microsoft.com/office/powerpoint/2010/main" val="166635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13" name="Tijdelijke aanduiding voor tekst 12"/>
          <p:cNvSpPr>
            <a:spLocks noGrp="1"/>
          </p:cNvSpPr>
          <p:nvPr>
            <p:ph type="body" sz="quarter" idx="10"/>
          </p:nvPr>
        </p:nvSpPr>
        <p:spPr>
          <a:xfrm>
            <a:off x="467969" y="1468966"/>
            <a:ext cx="11015986" cy="4291753"/>
          </a:xfrm>
          <a:prstGeom prst="rect">
            <a:avLst/>
          </a:prstGeom>
        </p:spPr>
        <p:txBody>
          <a:bodyPr vert="horz" lIns="0" tIns="0" rIns="0" bIns="0"/>
          <a:lstStyle>
            <a:lvl1pPr marL="457189" indent="-457189">
              <a:buClr>
                <a:schemeClr val="accent1"/>
              </a:buClr>
              <a:buFont typeface="Wingdings" charset="2"/>
              <a:buChar char="§"/>
              <a:defRPr sz="2800" b="0" i="0">
                <a:latin typeface="Museo Sans 300" charset="0"/>
                <a:ea typeface="Museo Sans 300" charset="0"/>
                <a:cs typeface="Museo Sans 300" charset="0"/>
              </a:defRPr>
            </a:lvl1pPr>
            <a:lvl2pPr marL="990575" indent="-380990">
              <a:buClr>
                <a:schemeClr val="accent1"/>
              </a:buClr>
              <a:buFont typeface="Wingdings" charset="2"/>
              <a:buChar char="§"/>
              <a:defRPr sz="2800" b="0" i="0">
                <a:latin typeface="Museo Sans 300" charset="0"/>
                <a:ea typeface="Museo Sans 300" charset="0"/>
                <a:cs typeface="Museo Sans 300" charset="0"/>
              </a:defRPr>
            </a:lvl2pPr>
            <a:lvl3pPr marL="1523962" indent="-304792">
              <a:buClr>
                <a:schemeClr val="accent1"/>
              </a:buClr>
              <a:buFont typeface="Wingdings" charset="2"/>
              <a:buChar char="§"/>
              <a:defRPr sz="2800" b="0" i="0">
                <a:latin typeface="Museo Sans 300" charset="0"/>
                <a:ea typeface="Museo Sans 300" charset="0"/>
                <a:cs typeface="Museo Sans 300" charset="0"/>
              </a:defRPr>
            </a:lvl3pPr>
            <a:lvl4pPr marL="2133547" indent="-304792">
              <a:buClr>
                <a:schemeClr val="accent1"/>
              </a:buClr>
              <a:buFont typeface="Wingdings" charset="2"/>
              <a:buChar char="§"/>
              <a:defRPr sz="2800" b="0" i="0">
                <a:latin typeface="Museo Sans 300" charset="0"/>
                <a:ea typeface="Museo Sans 300" charset="0"/>
                <a:cs typeface="Museo Sans 300" charset="0"/>
              </a:defRPr>
            </a:lvl4pPr>
            <a:lvl5pPr marL="2743131" indent="-304792">
              <a:buClr>
                <a:schemeClr val="accent1"/>
              </a:buClr>
              <a:buFont typeface="Wingdings" charset="2"/>
              <a:buChar char="§"/>
              <a:defRPr sz="2800" b="0" i="0">
                <a:latin typeface="Museo Sans 300" charset="0"/>
                <a:ea typeface="Museo Sans 300" charset="0"/>
                <a:cs typeface="Museo Sans 300"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1" name="Tijdelijke aanduiding voor tekst 19"/>
          <p:cNvSpPr>
            <a:spLocks noGrp="1"/>
          </p:cNvSpPr>
          <p:nvPr>
            <p:ph type="body" sz="quarter" idx="12" hasCustomPrompt="1"/>
          </p:nvPr>
        </p:nvSpPr>
        <p:spPr>
          <a:xfrm>
            <a:off x="466725" y="453961"/>
            <a:ext cx="7410451" cy="518335"/>
          </a:xfrm>
          <a:prstGeom prst="rect">
            <a:avLst/>
          </a:prstGeom>
        </p:spPr>
        <p:txBody>
          <a:bodyPr vert="horz" lIns="0" bIns="0"/>
          <a:lstStyle>
            <a:lvl1pPr marL="0" indent="0">
              <a:buNone/>
              <a:defRPr sz="2800" b="1" i="0" cap="all" baseline="0">
                <a:solidFill>
                  <a:schemeClr val="tx1"/>
                </a:solidFill>
                <a:latin typeface="Museo Sans 900" charset="0"/>
                <a:ea typeface="Museo Sans 900" charset="0"/>
                <a:cs typeface="Museo Sans 900" charset="0"/>
              </a:defRPr>
            </a:lvl1pPr>
          </a:lstStyle>
          <a:p>
            <a:pPr lvl="0"/>
            <a:r>
              <a:rPr lang="nl-NL" dirty="0"/>
              <a:t>Titel opsommingspagina</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5860" y="6234427"/>
            <a:ext cx="1592412" cy="377002"/>
          </a:xfrm>
          <a:prstGeom prst="rect">
            <a:avLst/>
          </a:prstGeom>
        </p:spPr>
      </p:pic>
      <p:sp>
        <p:nvSpPr>
          <p:cNvPr id="7" name="Slide Number Placeholder 5"/>
          <p:cNvSpPr>
            <a:spLocks noGrp="1"/>
          </p:cNvSpPr>
          <p:nvPr>
            <p:ph type="sldNum" sz="quarter" idx="4"/>
          </p:nvPr>
        </p:nvSpPr>
        <p:spPr>
          <a:xfrm>
            <a:off x="8996686" y="6307578"/>
            <a:ext cx="2743200" cy="377003"/>
          </a:xfrm>
          <a:prstGeom prst="rect">
            <a:avLst/>
          </a:prstGeom>
        </p:spPr>
        <p:txBody>
          <a:bodyPr vert="horz" lIns="91440" tIns="45720" rIns="91440" bIns="45720" rtlCol="0" anchor="ctr"/>
          <a:lstStyle>
            <a:lvl1pPr algn="r">
              <a:defRPr sz="1000">
                <a:solidFill>
                  <a:schemeClr val="tx1">
                    <a:tint val="75000"/>
                  </a:schemeClr>
                </a:solidFill>
                <a:latin typeface="Museo Sans 500" charset="0"/>
                <a:ea typeface="Museo Sans 500" charset="0"/>
                <a:cs typeface="Museo Sans 500" charset="0"/>
              </a:defRPr>
            </a:lvl1pPr>
          </a:lstStyle>
          <a:p>
            <a:fld id="{3C4AD23A-48DC-3D46-BBC8-42C5E8188150}" type="slidenum">
              <a:rPr lang="en-US" smtClean="0"/>
              <a:pPr/>
              <a:t>‹nr.›</a:t>
            </a:fld>
            <a:endParaRPr lang="en-US" dirty="0"/>
          </a:p>
        </p:txBody>
      </p:sp>
    </p:spTree>
    <p:extLst>
      <p:ext uri="{BB962C8B-B14F-4D97-AF65-F5344CB8AC3E}">
        <p14:creationId xmlns:p14="http://schemas.microsoft.com/office/powerpoint/2010/main" val="413611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te opsomm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5860" y="6234427"/>
            <a:ext cx="1592412" cy="377002"/>
          </a:xfrm>
          <a:prstGeom prst="rect">
            <a:avLst/>
          </a:prstGeom>
        </p:spPr>
      </p:pic>
      <p:sp>
        <p:nvSpPr>
          <p:cNvPr id="7" name="Slide Number Placeholder 5"/>
          <p:cNvSpPr>
            <a:spLocks noGrp="1"/>
          </p:cNvSpPr>
          <p:nvPr>
            <p:ph type="sldNum" sz="quarter" idx="4"/>
          </p:nvPr>
        </p:nvSpPr>
        <p:spPr>
          <a:xfrm>
            <a:off x="8996686" y="6307578"/>
            <a:ext cx="2743200" cy="377003"/>
          </a:xfrm>
          <a:prstGeom prst="rect">
            <a:avLst/>
          </a:prstGeom>
        </p:spPr>
        <p:txBody>
          <a:bodyPr vert="horz" lIns="91440" tIns="45720" rIns="91440" bIns="45720" rtlCol="0" anchor="ctr"/>
          <a:lstStyle>
            <a:lvl1pPr algn="r">
              <a:defRPr sz="1000">
                <a:solidFill>
                  <a:schemeClr val="tx1">
                    <a:tint val="75000"/>
                  </a:schemeClr>
                </a:solidFill>
                <a:latin typeface="Museo Sans 500" charset="0"/>
                <a:ea typeface="Museo Sans 500" charset="0"/>
                <a:cs typeface="Museo Sans 500" charset="0"/>
              </a:defRPr>
            </a:lvl1pPr>
          </a:lstStyle>
          <a:p>
            <a:fld id="{3C4AD23A-48DC-3D46-BBC8-42C5E8188150}" type="slidenum">
              <a:rPr lang="en-US" smtClean="0"/>
              <a:pPr/>
              <a:t>‹nr.›</a:t>
            </a:fld>
            <a:endParaRPr lang="en-US" dirty="0"/>
          </a:p>
        </p:txBody>
      </p:sp>
      <p:sp>
        <p:nvSpPr>
          <p:cNvPr id="6" name="Tijdelijke aanduiding voor tekst 12"/>
          <p:cNvSpPr>
            <a:spLocks noGrp="1"/>
          </p:cNvSpPr>
          <p:nvPr>
            <p:ph type="body" sz="quarter" idx="10" hasCustomPrompt="1"/>
          </p:nvPr>
        </p:nvSpPr>
        <p:spPr>
          <a:xfrm>
            <a:off x="466725" y="1454290"/>
            <a:ext cx="7842250" cy="3383928"/>
          </a:xfrm>
          <a:prstGeom prst="rect">
            <a:avLst/>
          </a:prstGeom>
        </p:spPr>
        <p:txBody>
          <a:bodyPr vert="horz" lIns="0" tIns="0" rIns="0" bIns="0"/>
          <a:lstStyle>
            <a:lvl1pPr marL="342900" marR="0" indent="-342900" algn="l" defTabSz="457200" rtl="0" eaLnBrk="1" fontAlgn="auto" latinLnBrk="0" hangingPunct="1">
              <a:lnSpc>
                <a:spcPct val="100000"/>
              </a:lnSpc>
              <a:spcBef>
                <a:spcPct val="20000"/>
              </a:spcBef>
              <a:spcAft>
                <a:spcPts val="0"/>
              </a:spcAft>
              <a:buClr>
                <a:schemeClr val="accent1"/>
              </a:buClr>
              <a:buSzPct val="90000"/>
              <a:buFont typeface="Wingdings" charset="2"/>
              <a:buChar char="§"/>
              <a:tabLst/>
              <a:defRPr sz="4800" b="0" i="0" baseline="0">
                <a:latin typeface="Museo Sans 300" charset="0"/>
                <a:ea typeface="Museo Sans 300" charset="0"/>
                <a:cs typeface="Museo Sans 300" charset="0"/>
              </a:defRPr>
            </a:lvl1pPr>
            <a:lvl2pPr marL="742950" indent="-285750">
              <a:buClr>
                <a:schemeClr val="accent1"/>
              </a:buClr>
              <a:buFont typeface="Wingdings" charset="2"/>
              <a:buChar char="§"/>
              <a:defRPr sz="2000">
                <a:latin typeface="Georgia"/>
                <a:cs typeface="Georgia"/>
              </a:defRPr>
            </a:lvl2pPr>
            <a:lvl3pPr marL="1143000" indent="-228600">
              <a:buClr>
                <a:schemeClr val="accent1"/>
              </a:buClr>
              <a:buFont typeface="Wingdings" charset="2"/>
              <a:buChar char="§"/>
              <a:defRPr sz="2000">
                <a:latin typeface="Georgia"/>
                <a:cs typeface="Georgia"/>
              </a:defRPr>
            </a:lvl3pPr>
            <a:lvl4pPr marL="1600200" indent="-228600">
              <a:buClr>
                <a:schemeClr val="accent1"/>
              </a:buClr>
              <a:buFont typeface="Wingdings" charset="2"/>
              <a:buChar char="§"/>
              <a:defRPr sz="2000">
                <a:latin typeface="Georgia"/>
                <a:cs typeface="Georgia"/>
              </a:defRPr>
            </a:lvl4pPr>
            <a:lvl5pPr marL="2057400" indent="-228600">
              <a:buClr>
                <a:schemeClr val="accent1"/>
              </a:buClr>
              <a:buFont typeface="Wingdings" charset="2"/>
              <a:buChar char="§"/>
              <a:defRPr sz="2000">
                <a:latin typeface="Georgia"/>
                <a:cs typeface="Georgia"/>
              </a:defRPr>
            </a:lvl5pPr>
          </a:lstStyle>
          <a:p>
            <a:pPr lvl="0"/>
            <a:r>
              <a:rPr lang="nl-NL" dirty="0"/>
              <a:t>Grote opsomming 1</a:t>
            </a:r>
          </a:p>
          <a:p>
            <a:pPr marL="342900" marR="0" lvl="0" indent="-342900" algn="l" defTabSz="457200" rtl="0" eaLnBrk="1" fontAlgn="auto" latinLnBrk="0" hangingPunct="1">
              <a:lnSpc>
                <a:spcPct val="100000"/>
              </a:lnSpc>
              <a:spcBef>
                <a:spcPct val="20000"/>
              </a:spcBef>
              <a:spcAft>
                <a:spcPts val="0"/>
              </a:spcAft>
              <a:buClr>
                <a:schemeClr val="accent1"/>
              </a:buClr>
              <a:buSzTx/>
              <a:buFont typeface="Wingdings" charset="2"/>
              <a:buChar char="§"/>
              <a:tabLst/>
              <a:defRPr/>
            </a:pPr>
            <a:r>
              <a:rPr lang="nl-NL" dirty="0"/>
              <a:t>Grote opsomming 2</a:t>
            </a:r>
          </a:p>
          <a:p>
            <a:pPr marL="342900" marR="0" lvl="0" indent="-342900" algn="l" defTabSz="457200" rtl="0" eaLnBrk="1" fontAlgn="auto" latinLnBrk="0" hangingPunct="1">
              <a:lnSpc>
                <a:spcPct val="100000"/>
              </a:lnSpc>
              <a:spcBef>
                <a:spcPct val="20000"/>
              </a:spcBef>
              <a:spcAft>
                <a:spcPts val="0"/>
              </a:spcAft>
              <a:buClr>
                <a:schemeClr val="accent1"/>
              </a:buClr>
              <a:buSzTx/>
              <a:buFont typeface="Wingdings" charset="2"/>
              <a:buChar char="§"/>
              <a:tabLst/>
              <a:defRPr/>
            </a:pPr>
            <a:r>
              <a:rPr lang="nl-NL" dirty="0"/>
              <a:t>Grote opsomming 3</a:t>
            </a:r>
          </a:p>
          <a:p>
            <a:pPr marL="342900" marR="0" lvl="0" indent="-342900" algn="l" defTabSz="457200" rtl="0" eaLnBrk="1" fontAlgn="auto" latinLnBrk="0" hangingPunct="1">
              <a:lnSpc>
                <a:spcPct val="100000"/>
              </a:lnSpc>
              <a:spcBef>
                <a:spcPct val="20000"/>
              </a:spcBef>
              <a:spcAft>
                <a:spcPts val="0"/>
              </a:spcAft>
              <a:buClr>
                <a:schemeClr val="accent1"/>
              </a:buClr>
              <a:buSzTx/>
              <a:buFont typeface="Wingdings" charset="2"/>
              <a:buChar char="§"/>
              <a:tabLst/>
              <a:defRPr/>
            </a:pPr>
            <a:r>
              <a:rPr lang="nl-NL" dirty="0"/>
              <a:t>Grote opsomming 4</a:t>
            </a:r>
          </a:p>
        </p:txBody>
      </p:sp>
    </p:spTree>
    <p:extLst>
      <p:ext uri="{BB962C8B-B14F-4D97-AF65-F5344CB8AC3E}">
        <p14:creationId xmlns:p14="http://schemas.microsoft.com/office/powerpoint/2010/main" val="2561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placeholder rechts">
    <p:spTree>
      <p:nvGrpSpPr>
        <p:cNvPr id="1" name=""/>
        <p:cNvGrpSpPr/>
        <p:nvPr/>
      </p:nvGrpSpPr>
      <p:grpSpPr>
        <a:xfrm>
          <a:off x="0" y="0"/>
          <a:ext cx="0" cy="0"/>
          <a:chOff x="0" y="0"/>
          <a:chExt cx="0" cy="0"/>
        </a:xfrm>
      </p:grpSpPr>
      <p:sp>
        <p:nvSpPr>
          <p:cNvPr id="21" name="Tijdelijke aanduiding voor tekst 19"/>
          <p:cNvSpPr>
            <a:spLocks noGrp="1"/>
          </p:cNvSpPr>
          <p:nvPr>
            <p:ph type="body" sz="quarter" idx="12" hasCustomPrompt="1"/>
          </p:nvPr>
        </p:nvSpPr>
        <p:spPr>
          <a:xfrm>
            <a:off x="466725" y="453961"/>
            <a:ext cx="7410451" cy="518335"/>
          </a:xfrm>
          <a:prstGeom prst="rect">
            <a:avLst/>
          </a:prstGeom>
        </p:spPr>
        <p:txBody>
          <a:bodyPr vert="horz" lIns="0" bIns="0"/>
          <a:lstStyle>
            <a:lvl1pPr marL="0" indent="0">
              <a:buNone/>
              <a:defRPr sz="2800" b="1" i="0" cap="all" baseline="0">
                <a:solidFill>
                  <a:schemeClr val="tx1"/>
                </a:solidFill>
                <a:latin typeface="Museo Sans 900" charset="0"/>
                <a:ea typeface="Museo Sans 900" charset="0"/>
                <a:cs typeface="Museo Sans 900" charset="0"/>
              </a:defRPr>
            </a:lvl1pPr>
          </a:lstStyle>
          <a:p>
            <a:pPr lvl="0"/>
            <a:r>
              <a:rPr lang="nl-NL" dirty="0"/>
              <a:t>Titel op 1 regel</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5860" y="6234427"/>
            <a:ext cx="1592412" cy="377002"/>
          </a:xfrm>
          <a:prstGeom prst="rect">
            <a:avLst/>
          </a:prstGeom>
        </p:spPr>
      </p:pic>
      <p:sp>
        <p:nvSpPr>
          <p:cNvPr id="7" name="Slide Number Placeholder 5"/>
          <p:cNvSpPr>
            <a:spLocks noGrp="1"/>
          </p:cNvSpPr>
          <p:nvPr>
            <p:ph type="sldNum" sz="quarter" idx="4"/>
          </p:nvPr>
        </p:nvSpPr>
        <p:spPr>
          <a:xfrm>
            <a:off x="8996686" y="6307578"/>
            <a:ext cx="2743200" cy="377003"/>
          </a:xfrm>
          <a:prstGeom prst="rect">
            <a:avLst/>
          </a:prstGeom>
        </p:spPr>
        <p:txBody>
          <a:bodyPr vert="horz" lIns="91440" tIns="45720" rIns="91440" bIns="45720" rtlCol="0" anchor="ctr"/>
          <a:lstStyle>
            <a:lvl1pPr algn="r">
              <a:defRPr sz="1000">
                <a:solidFill>
                  <a:schemeClr val="tx1">
                    <a:tint val="75000"/>
                  </a:schemeClr>
                </a:solidFill>
                <a:latin typeface="Museo Sans 500" charset="0"/>
                <a:ea typeface="Museo Sans 500" charset="0"/>
                <a:cs typeface="Museo Sans 500" charset="0"/>
              </a:defRPr>
            </a:lvl1pPr>
          </a:lstStyle>
          <a:p>
            <a:fld id="{3C4AD23A-48DC-3D46-BBC8-42C5E8188150}" type="slidenum">
              <a:rPr lang="en-US" smtClean="0"/>
              <a:pPr/>
              <a:t>‹nr.›</a:t>
            </a:fld>
            <a:endParaRPr lang="en-US" dirty="0"/>
          </a:p>
        </p:txBody>
      </p:sp>
      <p:sp>
        <p:nvSpPr>
          <p:cNvPr id="6" name="Tijdelijke aanduiding voor tekst 12"/>
          <p:cNvSpPr>
            <a:spLocks noGrp="1"/>
          </p:cNvSpPr>
          <p:nvPr>
            <p:ph type="body" sz="quarter" idx="10" hasCustomPrompt="1"/>
          </p:nvPr>
        </p:nvSpPr>
        <p:spPr>
          <a:xfrm>
            <a:off x="466726" y="1595500"/>
            <a:ext cx="5339714" cy="4165219"/>
          </a:xfrm>
          <a:prstGeom prst="rect">
            <a:avLst/>
          </a:prstGeom>
        </p:spPr>
        <p:txBody>
          <a:bodyPr vert="horz" lIns="0" tIns="0" rIns="0" bIns="0"/>
          <a:lstStyle>
            <a:lvl1pPr marL="0" marR="0" indent="0" algn="l" defTabSz="914400" rtl="0" eaLnBrk="1" fontAlgn="auto" latinLnBrk="0" hangingPunct="1">
              <a:lnSpc>
                <a:spcPct val="100000"/>
              </a:lnSpc>
              <a:spcBef>
                <a:spcPts val="1000"/>
              </a:spcBef>
              <a:spcAft>
                <a:spcPts val="0"/>
              </a:spcAft>
              <a:buClr>
                <a:schemeClr val="accent1"/>
              </a:buClr>
              <a:buSzTx/>
              <a:buFont typeface="Wingdings" charset="2"/>
              <a:buNone/>
              <a:tabLst/>
              <a:defRPr lang="en-US" b="0" i="0" smtClean="0">
                <a:effectLst/>
                <a:latin typeface="Museo Sans 300" charset="0"/>
                <a:ea typeface="Museo Sans 300" charset="0"/>
                <a:cs typeface="Museo Sans 300" charset="0"/>
              </a:defRPr>
            </a:lvl1pPr>
            <a:lvl2pPr marL="457200" indent="0">
              <a:buClr>
                <a:schemeClr val="accent1"/>
              </a:buClr>
              <a:buFont typeface="Wingdings" charset="2"/>
              <a:buNone/>
              <a:defRPr sz="2000">
                <a:latin typeface="Georgia"/>
                <a:cs typeface="Georgia"/>
              </a:defRPr>
            </a:lvl2pPr>
            <a:lvl3pPr marL="914400" indent="0">
              <a:buClr>
                <a:schemeClr val="accent1"/>
              </a:buClr>
              <a:buFont typeface="Wingdings" charset="2"/>
              <a:buNone/>
              <a:defRPr sz="2000">
                <a:latin typeface="Georgia"/>
                <a:cs typeface="Georgia"/>
              </a:defRPr>
            </a:lvl3pPr>
            <a:lvl4pPr marL="1371600" indent="0">
              <a:buClr>
                <a:schemeClr val="accent1"/>
              </a:buClr>
              <a:buFont typeface="Wingdings" charset="2"/>
              <a:buNone/>
              <a:defRPr sz="2000">
                <a:latin typeface="Georgia"/>
                <a:cs typeface="Georgia"/>
              </a:defRPr>
            </a:lvl4pPr>
            <a:lvl5pPr marL="1828800" indent="0">
              <a:buClr>
                <a:schemeClr val="accent1"/>
              </a:buClr>
              <a:buFont typeface="Wingdings" charset="2"/>
              <a:buNone/>
              <a:defRPr sz="2000">
                <a:latin typeface="Georgia"/>
                <a:cs typeface="Georgia"/>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Wingdings" charset="2"/>
              <a:buNone/>
              <a:tabLst/>
              <a:defRPr/>
            </a:pP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consectetur</a:t>
            </a:r>
            <a:r>
              <a:rPr lang="nl-NL" dirty="0"/>
              <a:t> </a:t>
            </a:r>
            <a:r>
              <a:rPr lang="nl-NL" dirty="0" err="1"/>
              <a:t>adipiscing</a:t>
            </a:r>
            <a:r>
              <a:rPr lang="nl-NL" dirty="0"/>
              <a:t> </a:t>
            </a:r>
            <a:r>
              <a:rPr lang="nl-NL" dirty="0" err="1"/>
              <a:t>elit</a:t>
            </a:r>
            <a:r>
              <a:rPr lang="nl-NL" dirty="0"/>
              <a:t>. </a:t>
            </a:r>
            <a:r>
              <a:rPr lang="nl-NL" dirty="0" err="1"/>
              <a:t>Sed</a:t>
            </a:r>
            <a:r>
              <a:rPr lang="nl-NL" dirty="0"/>
              <a:t> </a:t>
            </a:r>
            <a:r>
              <a:rPr lang="nl-NL" dirty="0" err="1"/>
              <a:t>egestas</a:t>
            </a:r>
            <a:r>
              <a:rPr lang="nl-NL" dirty="0"/>
              <a:t> mi </a:t>
            </a:r>
            <a:r>
              <a:rPr lang="nl-NL" dirty="0" err="1"/>
              <a:t>nec</a:t>
            </a:r>
            <a:r>
              <a:rPr lang="nl-NL" dirty="0"/>
              <a:t> </a:t>
            </a:r>
            <a:r>
              <a:rPr lang="nl-NL" dirty="0" err="1"/>
              <a:t>lectus</a:t>
            </a:r>
            <a:r>
              <a:rPr lang="nl-NL" dirty="0"/>
              <a:t> </a:t>
            </a:r>
            <a:r>
              <a:rPr lang="nl-NL" dirty="0" err="1"/>
              <a:t>viverra</a:t>
            </a:r>
            <a:r>
              <a:rPr lang="nl-NL" dirty="0"/>
              <a:t> </a:t>
            </a:r>
            <a:r>
              <a:rPr lang="nl-NL" dirty="0" err="1"/>
              <a:t>eleifend</a:t>
            </a:r>
            <a:r>
              <a:rPr lang="nl-NL" dirty="0"/>
              <a:t>. </a:t>
            </a:r>
            <a:r>
              <a:rPr lang="nl-NL" dirty="0" err="1"/>
              <a:t>Quisque</a:t>
            </a:r>
            <a:r>
              <a:rPr lang="nl-NL" dirty="0"/>
              <a:t> </a:t>
            </a:r>
            <a:r>
              <a:rPr lang="nl-NL" dirty="0" err="1"/>
              <a:t>rhoncus</a:t>
            </a:r>
            <a:r>
              <a:rPr lang="nl-NL" dirty="0"/>
              <a:t> </a:t>
            </a:r>
            <a:r>
              <a:rPr lang="nl-NL" dirty="0" err="1"/>
              <a:t>mollis</a:t>
            </a:r>
            <a:r>
              <a:rPr lang="nl-NL" dirty="0"/>
              <a:t> </a:t>
            </a:r>
            <a:r>
              <a:rPr lang="nl-NL" dirty="0" err="1"/>
              <a:t>felis</a:t>
            </a:r>
            <a:r>
              <a:rPr lang="nl-NL" dirty="0"/>
              <a:t> </a:t>
            </a:r>
            <a:r>
              <a:rPr lang="nl-NL" dirty="0" err="1"/>
              <a:t>eget</a:t>
            </a:r>
            <a:r>
              <a:rPr lang="nl-NL" dirty="0"/>
              <a:t> </a:t>
            </a:r>
            <a:r>
              <a:rPr lang="nl-NL" dirty="0" err="1"/>
              <a:t>euismod</a:t>
            </a:r>
            <a:r>
              <a:rPr lang="nl-NL" dirty="0"/>
              <a:t>.</a:t>
            </a:r>
          </a:p>
        </p:txBody>
      </p:sp>
      <p:sp>
        <p:nvSpPr>
          <p:cNvPr id="12" name="Picture Placeholder 10"/>
          <p:cNvSpPr>
            <a:spLocks noGrp="1"/>
          </p:cNvSpPr>
          <p:nvPr>
            <p:ph type="pic" sz="quarter" idx="11" hasCustomPrompt="1"/>
          </p:nvPr>
        </p:nvSpPr>
        <p:spPr>
          <a:xfrm>
            <a:off x="6099048" y="1595500"/>
            <a:ext cx="5640838" cy="4165220"/>
          </a:xfrm>
          <a:prstGeom prst="rect">
            <a:avLst/>
          </a:prstGeom>
        </p:spPr>
        <p:txBody>
          <a:bodyPr anchor="t"/>
          <a:lstStyle>
            <a:lvl1pPr marL="0" indent="0" algn="ctr">
              <a:buNone/>
              <a:defRPr sz="3200" b="0" i="0" baseline="0">
                <a:latin typeface="Museo Sans 500" charset="0"/>
              </a:defRPr>
            </a:lvl1pPr>
          </a:lstStyle>
          <a:p>
            <a:r>
              <a:rPr lang="en-US" dirty="0"/>
              <a:t>Select picture here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3605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74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MuseoSans-900"/>
                <a:cs typeface="MuseoSans-900"/>
              </a:defRPr>
            </a:lvl1pPr>
          </a:lstStyle>
          <a:p>
            <a:endParaRPr/>
          </a:p>
        </p:txBody>
      </p:sp>
      <p:sp>
        <p:nvSpPr>
          <p:cNvPr id="3" name="Holder 3"/>
          <p:cNvSpPr>
            <a:spLocks noGrp="1"/>
          </p:cNvSpPr>
          <p:nvPr>
            <p:ph type="body" idx="1"/>
          </p:nvPr>
        </p:nvSpPr>
        <p:spPr/>
        <p:txBody>
          <a:bodyPr lIns="0" tIns="0" rIns="0" bIns="0"/>
          <a:lstStyle>
            <a:lvl1pPr>
              <a:defRPr sz="2100" b="0" i="0">
                <a:solidFill>
                  <a:schemeClr val="tx1"/>
                </a:solidFill>
                <a:latin typeface="MuseoSans-300"/>
                <a:cs typeface="MuseoSans-300"/>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9/27/2023</a:t>
            </a:fld>
            <a:endParaRPr lang="en-US"/>
          </a:p>
        </p:txBody>
      </p:sp>
      <p:sp>
        <p:nvSpPr>
          <p:cNvPr id="6" name="Holder 6"/>
          <p:cNvSpPr>
            <a:spLocks noGrp="1"/>
          </p:cNvSpPr>
          <p:nvPr>
            <p:ph type="sldNum" sz="quarter" idx="7"/>
          </p:nvPr>
        </p:nvSpPr>
        <p:spPr/>
        <p:txBody>
          <a:bodyPr lIns="0" tIns="0" rIns="0" bIns="0"/>
          <a:lstStyle>
            <a:lvl1pPr>
              <a:defRPr sz="1000" b="0" i="0">
                <a:solidFill>
                  <a:srgbClr val="898989"/>
                </a:solidFill>
                <a:latin typeface="MuseoSans-500"/>
                <a:cs typeface="MuseoSans-500"/>
              </a:defRPr>
            </a:lvl1pPr>
          </a:lstStyle>
          <a:p>
            <a:pPr marL="38100">
              <a:lnSpc>
                <a:spcPts val="1190"/>
              </a:lnSpc>
            </a:pPr>
            <a:fld id="{81D60167-4931-47E6-BA6A-407CBD079E47}" type="slidenum">
              <a:rPr/>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placeholder rechts">
    <p:spTree>
      <p:nvGrpSpPr>
        <p:cNvPr id="1" name=""/>
        <p:cNvGrpSpPr/>
        <p:nvPr/>
      </p:nvGrpSpPr>
      <p:grpSpPr>
        <a:xfrm>
          <a:off x="0" y="0"/>
          <a:ext cx="0" cy="0"/>
          <a:chOff x="0" y="0"/>
          <a:chExt cx="0" cy="0"/>
        </a:xfrm>
      </p:grpSpPr>
      <p:sp>
        <p:nvSpPr>
          <p:cNvPr id="21" name="Tijdelijke aanduiding voor tekst 19"/>
          <p:cNvSpPr>
            <a:spLocks noGrp="1"/>
          </p:cNvSpPr>
          <p:nvPr>
            <p:ph type="body" sz="quarter" idx="12" hasCustomPrompt="1"/>
          </p:nvPr>
        </p:nvSpPr>
        <p:spPr>
          <a:xfrm>
            <a:off x="466725" y="453961"/>
            <a:ext cx="7410451" cy="518335"/>
          </a:xfrm>
          <a:prstGeom prst="rect">
            <a:avLst/>
          </a:prstGeom>
        </p:spPr>
        <p:txBody>
          <a:bodyPr vert="horz" lIns="0" bIns="0"/>
          <a:lstStyle>
            <a:lvl1pPr marL="0" indent="0">
              <a:buNone/>
              <a:defRPr sz="2800" b="1" i="0" cap="all" baseline="0">
                <a:solidFill>
                  <a:schemeClr val="tx1"/>
                </a:solidFill>
                <a:latin typeface="Museo Sans 900" charset="0"/>
                <a:ea typeface="Museo Sans 900" charset="0"/>
                <a:cs typeface="Museo Sans 900" charset="0"/>
              </a:defRPr>
            </a:lvl1pPr>
          </a:lstStyle>
          <a:p>
            <a:pPr lvl="0"/>
            <a:r>
              <a:rPr lang="nl-NL" dirty="0"/>
              <a:t>Titel op 1 regel</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5860" y="6234427"/>
            <a:ext cx="1592412" cy="377002"/>
          </a:xfrm>
          <a:prstGeom prst="rect">
            <a:avLst/>
          </a:prstGeom>
        </p:spPr>
      </p:pic>
      <p:sp>
        <p:nvSpPr>
          <p:cNvPr id="7" name="Slide Number Placeholder 5"/>
          <p:cNvSpPr>
            <a:spLocks noGrp="1"/>
          </p:cNvSpPr>
          <p:nvPr>
            <p:ph type="sldNum" sz="quarter" idx="4"/>
          </p:nvPr>
        </p:nvSpPr>
        <p:spPr>
          <a:xfrm>
            <a:off x="8996686" y="6307578"/>
            <a:ext cx="2743200" cy="377003"/>
          </a:xfrm>
          <a:prstGeom prst="rect">
            <a:avLst/>
          </a:prstGeom>
        </p:spPr>
        <p:txBody>
          <a:bodyPr vert="horz" lIns="91440" tIns="45720" rIns="91440" bIns="45720" rtlCol="0" anchor="ctr"/>
          <a:lstStyle>
            <a:lvl1pPr algn="r">
              <a:defRPr sz="1000">
                <a:solidFill>
                  <a:schemeClr val="tx1">
                    <a:tint val="75000"/>
                  </a:schemeClr>
                </a:solidFill>
                <a:latin typeface="Museo Sans 500" charset="0"/>
                <a:ea typeface="Museo Sans 500" charset="0"/>
                <a:cs typeface="Museo Sans 500" charset="0"/>
              </a:defRPr>
            </a:lvl1pPr>
          </a:lstStyle>
          <a:p>
            <a:fld id="{3C4AD23A-48DC-3D46-BBC8-42C5E8188150}" type="slidenum">
              <a:rPr lang="en-US" smtClean="0"/>
              <a:pPr/>
              <a:t>‹nr.›</a:t>
            </a:fld>
            <a:endParaRPr lang="en-US" dirty="0"/>
          </a:p>
        </p:txBody>
      </p:sp>
      <p:sp>
        <p:nvSpPr>
          <p:cNvPr id="6" name="Tijdelijke aanduiding voor tekst 12"/>
          <p:cNvSpPr>
            <a:spLocks noGrp="1"/>
          </p:cNvSpPr>
          <p:nvPr>
            <p:ph type="body" sz="quarter" idx="10" hasCustomPrompt="1"/>
          </p:nvPr>
        </p:nvSpPr>
        <p:spPr>
          <a:xfrm>
            <a:off x="466726" y="1595500"/>
            <a:ext cx="5339714" cy="4165218"/>
          </a:xfrm>
          <a:prstGeom prst="rect">
            <a:avLst/>
          </a:prstGeom>
        </p:spPr>
        <p:txBody>
          <a:bodyPr vert="horz" lIns="0" tIns="0" rIns="0" bIns="0"/>
          <a:lstStyle>
            <a:lvl1pPr marL="342900" indent="-342900">
              <a:lnSpc>
                <a:spcPct val="100000"/>
              </a:lnSpc>
              <a:buClr>
                <a:schemeClr val="accent1"/>
              </a:buClr>
              <a:buFont typeface="Wingdings" charset="2"/>
              <a:buChar char="§"/>
              <a:defRPr lang="en-US" sz="2800" b="0" i="0" smtClean="0">
                <a:effectLst/>
                <a:latin typeface="Museo Sans 300" charset="0"/>
                <a:ea typeface="Museo Sans 300" charset="0"/>
                <a:cs typeface="Museo Sans 300" charset="0"/>
              </a:defRPr>
            </a:lvl1pPr>
            <a:lvl2pPr marL="800100" indent="-342900">
              <a:buClr>
                <a:schemeClr val="accent1"/>
              </a:buClr>
              <a:buFont typeface="Wingdings" charset="2"/>
              <a:buChar char="§"/>
              <a:defRPr sz="2800" b="0" i="0">
                <a:latin typeface="Museo Sans 300" charset="0"/>
                <a:ea typeface="Museo Sans 300" charset="0"/>
                <a:cs typeface="Museo Sans 300" charset="0"/>
              </a:defRPr>
            </a:lvl2pPr>
            <a:lvl3pPr marL="1257300" indent="-342900">
              <a:buClr>
                <a:schemeClr val="accent1"/>
              </a:buClr>
              <a:buFont typeface="Wingdings" charset="2"/>
              <a:buChar char="§"/>
              <a:defRPr sz="2800" b="0" i="0">
                <a:latin typeface="Museo Sans 300" charset="0"/>
                <a:ea typeface="Museo Sans 300" charset="0"/>
                <a:cs typeface="Museo Sans 300" charset="0"/>
              </a:defRPr>
            </a:lvl3pPr>
            <a:lvl4pPr marL="1714500" indent="-342900">
              <a:buClr>
                <a:schemeClr val="accent1"/>
              </a:buClr>
              <a:buFont typeface="Wingdings" charset="2"/>
              <a:buChar char="§"/>
              <a:defRPr sz="2800" b="0" i="0">
                <a:latin typeface="Museo Sans 300" charset="0"/>
                <a:ea typeface="Museo Sans 300" charset="0"/>
                <a:cs typeface="Museo Sans 300" charset="0"/>
              </a:defRPr>
            </a:lvl4pPr>
            <a:lvl5pPr marL="2171700" indent="-342900">
              <a:buClr>
                <a:schemeClr val="accent1"/>
              </a:buClr>
              <a:buFont typeface="Wingdings" charset="2"/>
              <a:buChar char="§"/>
              <a:defRPr sz="2800" b="0" i="0">
                <a:latin typeface="Museo Sans 300" charset="0"/>
                <a:ea typeface="Museo Sans 300" charset="0"/>
                <a:cs typeface="Museo Sans 300" charset="0"/>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Picture Placeholder 10"/>
          <p:cNvSpPr>
            <a:spLocks noGrp="1"/>
          </p:cNvSpPr>
          <p:nvPr>
            <p:ph type="pic" sz="quarter" idx="11" hasCustomPrompt="1"/>
          </p:nvPr>
        </p:nvSpPr>
        <p:spPr>
          <a:xfrm>
            <a:off x="6099048" y="1595500"/>
            <a:ext cx="5640838" cy="4165220"/>
          </a:xfrm>
          <a:prstGeom prst="rect">
            <a:avLst/>
          </a:prstGeom>
        </p:spPr>
        <p:txBody>
          <a:bodyPr anchor="t"/>
          <a:lstStyle>
            <a:lvl1pPr marL="0" indent="0" algn="ctr">
              <a:buNone/>
              <a:defRPr sz="3200" b="0" i="0" baseline="0">
                <a:latin typeface="Museo Sans 500" charset="0"/>
              </a:defRPr>
            </a:lvl1pPr>
          </a:lstStyle>
          <a:p>
            <a:r>
              <a:rPr lang="en-US" dirty="0"/>
              <a:t>Select picture here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9953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74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placeholder links">
    <p:spTree>
      <p:nvGrpSpPr>
        <p:cNvPr id="1" name=""/>
        <p:cNvGrpSpPr/>
        <p:nvPr/>
      </p:nvGrpSpPr>
      <p:grpSpPr>
        <a:xfrm>
          <a:off x="0" y="0"/>
          <a:ext cx="0" cy="0"/>
          <a:chOff x="0" y="0"/>
          <a:chExt cx="0" cy="0"/>
        </a:xfrm>
      </p:grpSpPr>
      <p:sp>
        <p:nvSpPr>
          <p:cNvPr id="21" name="Tijdelijke aanduiding voor tekst 19"/>
          <p:cNvSpPr>
            <a:spLocks noGrp="1"/>
          </p:cNvSpPr>
          <p:nvPr>
            <p:ph type="body" sz="quarter" idx="12" hasCustomPrompt="1"/>
          </p:nvPr>
        </p:nvSpPr>
        <p:spPr>
          <a:xfrm>
            <a:off x="466725" y="453961"/>
            <a:ext cx="7410451" cy="518335"/>
          </a:xfrm>
          <a:prstGeom prst="rect">
            <a:avLst/>
          </a:prstGeom>
        </p:spPr>
        <p:txBody>
          <a:bodyPr vert="horz" lIns="0" bIns="0"/>
          <a:lstStyle>
            <a:lvl1pPr marL="0" indent="0">
              <a:buNone/>
              <a:defRPr sz="2800" b="1" i="0" cap="all" baseline="0">
                <a:solidFill>
                  <a:schemeClr val="tx1"/>
                </a:solidFill>
                <a:latin typeface="Museo Sans 900" charset="0"/>
                <a:ea typeface="Museo Sans 900" charset="0"/>
                <a:cs typeface="Museo Sans 900" charset="0"/>
              </a:defRPr>
            </a:lvl1pPr>
          </a:lstStyle>
          <a:p>
            <a:pPr lvl="0"/>
            <a:r>
              <a:rPr lang="nl-NL" dirty="0"/>
              <a:t>Titel op 1 regel</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5860" y="6234427"/>
            <a:ext cx="1592412" cy="377002"/>
          </a:xfrm>
          <a:prstGeom prst="rect">
            <a:avLst/>
          </a:prstGeom>
        </p:spPr>
      </p:pic>
      <p:sp>
        <p:nvSpPr>
          <p:cNvPr id="7" name="Slide Number Placeholder 5"/>
          <p:cNvSpPr>
            <a:spLocks noGrp="1"/>
          </p:cNvSpPr>
          <p:nvPr>
            <p:ph type="sldNum" sz="quarter" idx="4"/>
          </p:nvPr>
        </p:nvSpPr>
        <p:spPr>
          <a:xfrm>
            <a:off x="8996686" y="6307578"/>
            <a:ext cx="2743200" cy="377003"/>
          </a:xfrm>
          <a:prstGeom prst="rect">
            <a:avLst/>
          </a:prstGeom>
        </p:spPr>
        <p:txBody>
          <a:bodyPr vert="horz" lIns="91440" tIns="45720" rIns="91440" bIns="45720" rtlCol="0" anchor="ctr"/>
          <a:lstStyle>
            <a:lvl1pPr algn="r">
              <a:defRPr sz="1000">
                <a:solidFill>
                  <a:schemeClr val="tx1">
                    <a:tint val="75000"/>
                  </a:schemeClr>
                </a:solidFill>
                <a:latin typeface="Museo Sans 500" charset="0"/>
                <a:ea typeface="Museo Sans 500" charset="0"/>
                <a:cs typeface="Museo Sans 500" charset="0"/>
              </a:defRPr>
            </a:lvl1pPr>
          </a:lstStyle>
          <a:p>
            <a:fld id="{3C4AD23A-48DC-3D46-BBC8-42C5E8188150}" type="slidenum">
              <a:rPr lang="en-US" smtClean="0"/>
              <a:pPr/>
              <a:t>‹nr.›</a:t>
            </a:fld>
            <a:endParaRPr lang="en-US" dirty="0"/>
          </a:p>
        </p:txBody>
      </p:sp>
      <p:sp>
        <p:nvSpPr>
          <p:cNvPr id="6" name="Tijdelijke aanduiding voor tekst 12"/>
          <p:cNvSpPr>
            <a:spLocks noGrp="1"/>
          </p:cNvSpPr>
          <p:nvPr>
            <p:ph type="body" sz="quarter" idx="10" hasCustomPrompt="1"/>
          </p:nvPr>
        </p:nvSpPr>
        <p:spPr>
          <a:xfrm>
            <a:off x="6099048" y="1595500"/>
            <a:ext cx="5640838" cy="4165218"/>
          </a:xfrm>
          <a:prstGeom prst="rect">
            <a:avLst/>
          </a:prstGeom>
        </p:spPr>
        <p:txBody>
          <a:bodyPr vert="horz" lIns="0" tIns="0" rIns="0" bIns="0"/>
          <a:lstStyle>
            <a:lvl1pPr marL="0" marR="0" indent="0" algn="l" defTabSz="914400" rtl="0" eaLnBrk="1" fontAlgn="auto" latinLnBrk="0" hangingPunct="1">
              <a:lnSpc>
                <a:spcPct val="100000"/>
              </a:lnSpc>
              <a:spcBef>
                <a:spcPts val="1000"/>
              </a:spcBef>
              <a:spcAft>
                <a:spcPts val="0"/>
              </a:spcAft>
              <a:buClr>
                <a:schemeClr val="accent1"/>
              </a:buClr>
              <a:buSzTx/>
              <a:buFont typeface="Wingdings" charset="2"/>
              <a:buNone/>
              <a:tabLst/>
              <a:defRPr lang="en-US" b="0" i="0" smtClean="0">
                <a:effectLst/>
                <a:latin typeface="Museo Sans 300" charset="0"/>
                <a:ea typeface="Museo Sans 300" charset="0"/>
                <a:cs typeface="Museo Sans 300" charset="0"/>
              </a:defRPr>
            </a:lvl1pPr>
            <a:lvl2pPr marL="457200" indent="0">
              <a:buClr>
                <a:schemeClr val="accent1"/>
              </a:buClr>
              <a:buFont typeface="Wingdings" charset="2"/>
              <a:buNone/>
              <a:defRPr sz="2000">
                <a:latin typeface="Georgia"/>
                <a:cs typeface="Georgia"/>
              </a:defRPr>
            </a:lvl2pPr>
            <a:lvl3pPr marL="914400" indent="0">
              <a:buClr>
                <a:schemeClr val="accent1"/>
              </a:buClr>
              <a:buFont typeface="Wingdings" charset="2"/>
              <a:buNone/>
              <a:defRPr sz="2000">
                <a:latin typeface="Georgia"/>
                <a:cs typeface="Georgia"/>
              </a:defRPr>
            </a:lvl3pPr>
            <a:lvl4pPr marL="1371600" indent="0">
              <a:buClr>
                <a:schemeClr val="accent1"/>
              </a:buClr>
              <a:buFont typeface="Wingdings" charset="2"/>
              <a:buNone/>
              <a:defRPr sz="2000">
                <a:latin typeface="Georgia"/>
                <a:cs typeface="Georgia"/>
              </a:defRPr>
            </a:lvl4pPr>
            <a:lvl5pPr marL="1828800" indent="0">
              <a:buClr>
                <a:schemeClr val="accent1"/>
              </a:buClr>
              <a:buFont typeface="Wingdings" charset="2"/>
              <a:buNone/>
              <a:defRPr sz="2000">
                <a:latin typeface="Georgia"/>
                <a:cs typeface="Georgia"/>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Wingdings" charset="2"/>
              <a:buNone/>
              <a:tabLst/>
              <a:defRPr/>
            </a:pP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consectetur</a:t>
            </a:r>
            <a:r>
              <a:rPr lang="nl-NL" dirty="0"/>
              <a:t> </a:t>
            </a:r>
            <a:r>
              <a:rPr lang="nl-NL" dirty="0" err="1"/>
              <a:t>adipiscing</a:t>
            </a:r>
            <a:r>
              <a:rPr lang="nl-NL" dirty="0"/>
              <a:t> </a:t>
            </a:r>
            <a:r>
              <a:rPr lang="nl-NL" dirty="0" err="1"/>
              <a:t>elit</a:t>
            </a:r>
            <a:r>
              <a:rPr lang="nl-NL" dirty="0"/>
              <a:t>. </a:t>
            </a:r>
            <a:r>
              <a:rPr lang="nl-NL" dirty="0" err="1"/>
              <a:t>Sed</a:t>
            </a:r>
            <a:r>
              <a:rPr lang="nl-NL" dirty="0"/>
              <a:t> </a:t>
            </a:r>
            <a:r>
              <a:rPr lang="nl-NL" dirty="0" err="1"/>
              <a:t>egestas</a:t>
            </a:r>
            <a:r>
              <a:rPr lang="nl-NL" dirty="0"/>
              <a:t> mi </a:t>
            </a:r>
            <a:r>
              <a:rPr lang="nl-NL" dirty="0" err="1"/>
              <a:t>nec</a:t>
            </a:r>
            <a:r>
              <a:rPr lang="nl-NL" dirty="0"/>
              <a:t> </a:t>
            </a:r>
            <a:r>
              <a:rPr lang="nl-NL" dirty="0" err="1"/>
              <a:t>lectus</a:t>
            </a:r>
            <a:r>
              <a:rPr lang="nl-NL" dirty="0"/>
              <a:t> </a:t>
            </a:r>
            <a:r>
              <a:rPr lang="nl-NL" dirty="0" err="1"/>
              <a:t>viverra</a:t>
            </a:r>
            <a:r>
              <a:rPr lang="nl-NL" dirty="0"/>
              <a:t> </a:t>
            </a:r>
            <a:r>
              <a:rPr lang="nl-NL" dirty="0" err="1"/>
              <a:t>eleifend</a:t>
            </a:r>
            <a:r>
              <a:rPr lang="nl-NL" dirty="0"/>
              <a:t>. </a:t>
            </a:r>
            <a:r>
              <a:rPr lang="nl-NL" dirty="0" err="1"/>
              <a:t>Quisque</a:t>
            </a:r>
            <a:r>
              <a:rPr lang="nl-NL" dirty="0"/>
              <a:t> </a:t>
            </a:r>
            <a:r>
              <a:rPr lang="nl-NL" dirty="0" err="1"/>
              <a:t>rhoncus</a:t>
            </a:r>
            <a:r>
              <a:rPr lang="nl-NL" dirty="0"/>
              <a:t> </a:t>
            </a:r>
            <a:r>
              <a:rPr lang="nl-NL" dirty="0" err="1"/>
              <a:t>mollis</a:t>
            </a:r>
            <a:r>
              <a:rPr lang="nl-NL" dirty="0"/>
              <a:t> </a:t>
            </a:r>
            <a:r>
              <a:rPr lang="nl-NL" dirty="0" err="1"/>
              <a:t>felis</a:t>
            </a:r>
            <a:r>
              <a:rPr lang="nl-NL" dirty="0"/>
              <a:t> </a:t>
            </a:r>
            <a:r>
              <a:rPr lang="nl-NL" dirty="0" err="1"/>
              <a:t>eget</a:t>
            </a:r>
            <a:r>
              <a:rPr lang="nl-NL" dirty="0"/>
              <a:t> </a:t>
            </a:r>
            <a:r>
              <a:rPr lang="nl-NL" dirty="0" err="1"/>
              <a:t>euismod</a:t>
            </a:r>
            <a:r>
              <a:rPr lang="nl-NL" dirty="0"/>
              <a:t>.</a:t>
            </a:r>
          </a:p>
          <a:p>
            <a:pPr lvl="0"/>
            <a:endParaRPr lang="nl-NL" dirty="0"/>
          </a:p>
        </p:txBody>
      </p:sp>
      <p:sp>
        <p:nvSpPr>
          <p:cNvPr id="16" name="Picture Placeholder 10"/>
          <p:cNvSpPr>
            <a:spLocks noGrp="1"/>
          </p:cNvSpPr>
          <p:nvPr>
            <p:ph type="pic" sz="quarter" idx="11" hasCustomPrompt="1"/>
          </p:nvPr>
        </p:nvSpPr>
        <p:spPr>
          <a:xfrm>
            <a:off x="466725" y="1595500"/>
            <a:ext cx="5339715" cy="4165220"/>
          </a:xfrm>
          <a:prstGeom prst="rect">
            <a:avLst/>
          </a:prstGeom>
        </p:spPr>
        <p:txBody>
          <a:bodyPr anchor="t"/>
          <a:lstStyle>
            <a:lvl1pPr marL="0" indent="0" algn="ctr">
              <a:buNone/>
              <a:defRPr sz="3200" b="0" i="0" baseline="0">
                <a:latin typeface="Museo Sans 500" charset="0"/>
              </a:defRPr>
            </a:lvl1pPr>
          </a:lstStyle>
          <a:p>
            <a:r>
              <a:rPr lang="en-US" dirty="0"/>
              <a:t>Select picture here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1657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74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laceholder zonder tekst">
    <p:spTree>
      <p:nvGrpSpPr>
        <p:cNvPr id="1" name=""/>
        <p:cNvGrpSpPr/>
        <p:nvPr/>
      </p:nvGrpSpPr>
      <p:grpSpPr>
        <a:xfrm>
          <a:off x="0" y="0"/>
          <a:ext cx="0" cy="0"/>
          <a:chOff x="0" y="0"/>
          <a:chExt cx="0" cy="0"/>
        </a:xfrm>
      </p:grpSpPr>
      <p:sp>
        <p:nvSpPr>
          <p:cNvPr id="21" name="Tijdelijke aanduiding voor tekst 19"/>
          <p:cNvSpPr>
            <a:spLocks noGrp="1"/>
          </p:cNvSpPr>
          <p:nvPr>
            <p:ph type="body" sz="quarter" idx="12" hasCustomPrompt="1"/>
          </p:nvPr>
        </p:nvSpPr>
        <p:spPr>
          <a:xfrm>
            <a:off x="466726" y="453961"/>
            <a:ext cx="7666382" cy="518335"/>
          </a:xfrm>
          <a:prstGeom prst="rect">
            <a:avLst/>
          </a:prstGeom>
        </p:spPr>
        <p:txBody>
          <a:bodyPr vert="horz" lIns="0" bIns="0"/>
          <a:lstStyle>
            <a:lvl1pPr marL="0" indent="0">
              <a:buNone/>
              <a:defRPr sz="2800" b="1" i="0" cap="all" baseline="0">
                <a:solidFill>
                  <a:schemeClr val="tx1"/>
                </a:solidFill>
                <a:latin typeface="Museo Sans 900" charset="0"/>
                <a:ea typeface="Museo Sans 900" charset="0"/>
                <a:cs typeface="Museo Sans 900" charset="0"/>
              </a:defRPr>
            </a:lvl1pPr>
          </a:lstStyle>
          <a:p>
            <a:pPr lvl="0"/>
            <a:r>
              <a:rPr lang="nl-NL" dirty="0"/>
              <a:t>Titel op 1 regel</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5860" y="6234427"/>
            <a:ext cx="1592412" cy="377002"/>
          </a:xfrm>
          <a:prstGeom prst="rect">
            <a:avLst/>
          </a:prstGeom>
        </p:spPr>
      </p:pic>
      <p:sp>
        <p:nvSpPr>
          <p:cNvPr id="7" name="Slide Number Placeholder 5"/>
          <p:cNvSpPr>
            <a:spLocks noGrp="1"/>
          </p:cNvSpPr>
          <p:nvPr>
            <p:ph type="sldNum" sz="quarter" idx="4"/>
          </p:nvPr>
        </p:nvSpPr>
        <p:spPr>
          <a:xfrm>
            <a:off x="8996686" y="6307578"/>
            <a:ext cx="2743200" cy="377003"/>
          </a:xfrm>
          <a:prstGeom prst="rect">
            <a:avLst/>
          </a:prstGeom>
        </p:spPr>
        <p:txBody>
          <a:bodyPr vert="horz" lIns="91440" tIns="45720" rIns="91440" bIns="45720" rtlCol="0" anchor="ctr"/>
          <a:lstStyle>
            <a:lvl1pPr algn="r">
              <a:defRPr sz="1000">
                <a:solidFill>
                  <a:schemeClr val="tx1">
                    <a:tint val="75000"/>
                  </a:schemeClr>
                </a:solidFill>
                <a:latin typeface="Museo Sans 500" charset="0"/>
                <a:ea typeface="Museo Sans 500" charset="0"/>
                <a:cs typeface="Museo Sans 500" charset="0"/>
              </a:defRPr>
            </a:lvl1pPr>
          </a:lstStyle>
          <a:p>
            <a:fld id="{3C4AD23A-48DC-3D46-BBC8-42C5E8188150}" type="slidenum">
              <a:rPr lang="en-US" smtClean="0"/>
              <a:pPr/>
              <a:t>‹nr.›</a:t>
            </a:fld>
            <a:endParaRPr lang="en-US" dirty="0"/>
          </a:p>
        </p:txBody>
      </p:sp>
      <p:sp>
        <p:nvSpPr>
          <p:cNvPr id="11" name="Picture Placeholder 10"/>
          <p:cNvSpPr>
            <a:spLocks noGrp="1"/>
          </p:cNvSpPr>
          <p:nvPr>
            <p:ph type="pic" sz="quarter" idx="11" hasCustomPrompt="1"/>
          </p:nvPr>
        </p:nvSpPr>
        <p:spPr>
          <a:xfrm>
            <a:off x="466725" y="1595500"/>
            <a:ext cx="11273161" cy="4165220"/>
          </a:xfrm>
          <a:prstGeom prst="rect">
            <a:avLst/>
          </a:prstGeom>
        </p:spPr>
        <p:txBody>
          <a:bodyPr anchor="t"/>
          <a:lstStyle>
            <a:lvl1pPr marL="0" indent="0" algn="ctr">
              <a:buNone/>
              <a:defRPr sz="3200" b="0" i="0" baseline="0">
                <a:latin typeface="Museo Sans 500" charset="0"/>
              </a:defRPr>
            </a:lvl1pPr>
          </a:lstStyle>
          <a:p>
            <a:r>
              <a:rPr lang="en-US" dirty="0"/>
              <a:t>Select picture here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7324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74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laceholder foto groot zonder tek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5860" y="6234427"/>
            <a:ext cx="1592412" cy="377002"/>
          </a:xfrm>
          <a:prstGeom prst="rect">
            <a:avLst/>
          </a:prstGeom>
        </p:spPr>
      </p:pic>
      <p:sp>
        <p:nvSpPr>
          <p:cNvPr id="7" name="Slide Number Placeholder 5"/>
          <p:cNvSpPr>
            <a:spLocks noGrp="1"/>
          </p:cNvSpPr>
          <p:nvPr>
            <p:ph type="sldNum" sz="quarter" idx="4"/>
          </p:nvPr>
        </p:nvSpPr>
        <p:spPr>
          <a:xfrm>
            <a:off x="8996686" y="6307578"/>
            <a:ext cx="2743200" cy="377003"/>
          </a:xfrm>
          <a:prstGeom prst="rect">
            <a:avLst/>
          </a:prstGeom>
        </p:spPr>
        <p:txBody>
          <a:bodyPr vert="horz" lIns="91440" tIns="45720" rIns="91440" bIns="45720" rtlCol="0" anchor="ctr"/>
          <a:lstStyle>
            <a:lvl1pPr algn="r">
              <a:defRPr sz="1000">
                <a:solidFill>
                  <a:schemeClr val="tx1">
                    <a:tint val="75000"/>
                  </a:schemeClr>
                </a:solidFill>
                <a:latin typeface="Museo Sans 500" charset="0"/>
                <a:ea typeface="Museo Sans 500" charset="0"/>
                <a:cs typeface="Museo Sans 500" charset="0"/>
              </a:defRPr>
            </a:lvl1pPr>
          </a:lstStyle>
          <a:p>
            <a:fld id="{3C4AD23A-48DC-3D46-BBC8-42C5E8188150}" type="slidenum">
              <a:rPr lang="en-US" smtClean="0"/>
              <a:pPr/>
              <a:t>‹nr.›</a:t>
            </a:fld>
            <a:endParaRPr lang="en-US" dirty="0"/>
          </a:p>
        </p:txBody>
      </p:sp>
      <p:sp>
        <p:nvSpPr>
          <p:cNvPr id="8" name="Picture Placeholder 10"/>
          <p:cNvSpPr>
            <a:spLocks noGrp="1"/>
          </p:cNvSpPr>
          <p:nvPr>
            <p:ph type="pic" sz="quarter" idx="11" hasCustomPrompt="1"/>
          </p:nvPr>
        </p:nvSpPr>
        <p:spPr>
          <a:xfrm>
            <a:off x="0" y="0"/>
            <a:ext cx="12191999" cy="5760720"/>
          </a:xfrm>
          <a:prstGeom prst="rect">
            <a:avLst/>
          </a:prstGeom>
        </p:spPr>
        <p:txBody>
          <a:bodyPr anchor="t"/>
          <a:lstStyle>
            <a:lvl1pPr marL="0" indent="0" algn="ctr">
              <a:buNone/>
              <a:defRPr sz="3200" b="0" i="0" baseline="0">
                <a:latin typeface="Museo Sans 500" charset="0"/>
              </a:defRPr>
            </a:lvl1pPr>
          </a:lstStyle>
          <a:p>
            <a:r>
              <a:rPr lang="en-US" dirty="0"/>
              <a:t>Select picture here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7370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7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C4AD23A-48DC-3D46-BBC8-42C5E8188150}" type="slidenum">
              <a:rPr lang="en-US" smtClean="0"/>
              <a:pPr/>
              <a:t>‹nr.›</a:t>
            </a:fld>
            <a:endParaRPr lang="en-US" dirty="0"/>
          </a:p>
        </p:txBody>
      </p:sp>
    </p:spTree>
    <p:extLst>
      <p:ext uri="{BB962C8B-B14F-4D97-AF65-F5344CB8AC3E}">
        <p14:creationId xmlns:p14="http://schemas.microsoft.com/office/powerpoint/2010/main" val="234325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useo Sans 500" charset="0"/>
            </a:endParaRPr>
          </a:p>
        </p:txBody>
      </p:sp>
      <p:pic>
        <p:nvPicPr>
          <p:cNvPr id="5" name="Picture 4"/>
          <p:cNvPicPr>
            <a:picLocks noChangeAspect="1"/>
          </p:cNvPicPr>
          <p:nvPr userDrawn="1"/>
        </p:nvPicPr>
        <p:blipFill>
          <a:blip r:embed="rId2"/>
          <a:stretch>
            <a:fillRect/>
          </a:stretch>
        </p:blipFill>
        <p:spPr>
          <a:xfrm>
            <a:off x="4298950" y="3003550"/>
            <a:ext cx="3594100" cy="850900"/>
          </a:xfrm>
          <a:prstGeom prst="rect">
            <a:avLst/>
          </a:prstGeom>
        </p:spPr>
      </p:pic>
    </p:spTree>
    <p:extLst>
      <p:ext uri="{BB962C8B-B14F-4D97-AF65-F5344CB8AC3E}">
        <p14:creationId xmlns:p14="http://schemas.microsoft.com/office/powerpoint/2010/main" val="97023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MuseoSans-900"/>
                <a:cs typeface="MuseoSans-900"/>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9/27/2023</a:t>
            </a:fld>
            <a:endParaRPr lang="en-US"/>
          </a:p>
        </p:txBody>
      </p:sp>
      <p:sp>
        <p:nvSpPr>
          <p:cNvPr id="7" name="Holder 7"/>
          <p:cNvSpPr>
            <a:spLocks noGrp="1"/>
          </p:cNvSpPr>
          <p:nvPr>
            <p:ph type="sldNum" sz="quarter" idx="7"/>
          </p:nvPr>
        </p:nvSpPr>
        <p:spPr/>
        <p:txBody>
          <a:bodyPr lIns="0" tIns="0" rIns="0" bIns="0"/>
          <a:lstStyle>
            <a:lvl1pPr>
              <a:defRPr sz="1000" b="0" i="0">
                <a:solidFill>
                  <a:srgbClr val="898989"/>
                </a:solidFill>
                <a:latin typeface="MuseoSans-500"/>
                <a:cs typeface="MuseoSans-500"/>
              </a:defRPr>
            </a:lvl1pPr>
          </a:lstStyle>
          <a:p>
            <a:pPr marL="38100">
              <a:lnSpc>
                <a:spcPts val="1190"/>
              </a:lnSpc>
            </a:pPr>
            <a:fld id="{81D60167-4931-47E6-BA6A-407CBD079E47}" type="slidenum">
              <a:rPr/>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089650"/>
          </a:xfrm>
          <a:custGeom>
            <a:avLst/>
            <a:gdLst/>
            <a:ahLst/>
            <a:cxnLst/>
            <a:rect l="l" t="t" r="r" b="b"/>
            <a:pathLst>
              <a:path w="12192000" h="6089650">
                <a:moveTo>
                  <a:pt x="12191998" y="0"/>
                </a:moveTo>
                <a:lnTo>
                  <a:pt x="0" y="0"/>
                </a:lnTo>
                <a:lnTo>
                  <a:pt x="0" y="6089243"/>
                </a:lnTo>
                <a:lnTo>
                  <a:pt x="12191998" y="6089243"/>
                </a:lnTo>
                <a:lnTo>
                  <a:pt x="12191998" y="0"/>
                </a:lnTo>
                <a:close/>
              </a:path>
            </a:pathLst>
          </a:custGeom>
          <a:solidFill>
            <a:srgbClr val="E40572"/>
          </a:solidFill>
        </p:spPr>
        <p:txBody>
          <a:bodyPr wrap="square" lIns="0" tIns="0" rIns="0" bIns="0" rtlCol="0"/>
          <a:lstStyle/>
          <a:p>
            <a:endParaRPr/>
          </a:p>
        </p:txBody>
      </p:sp>
      <p:sp>
        <p:nvSpPr>
          <p:cNvPr id="17" name="bg object 17"/>
          <p:cNvSpPr/>
          <p:nvPr/>
        </p:nvSpPr>
        <p:spPr>
          <a:xfrm>
            <a:off x="6306788" y="6153891"/>
            <a:ext cx="200025" cy="17145"/>
          </a:xfrm>
          <a:custGeom>
            <a:avLst/>
            <a:gdLst/>
            <a:ahLst/>
            <a:cxnLst/>
            <a:rect l="l" t="t" r="r" b="b"/>
            <a:pathLst>
              <a:path w="200025" h="17145">
                <a:moveTo>
                  <a:pt x="0" y="0"/>
                </a:moveTo>
                <a:lnTo>
                  <a:pt x="117017" y="12019"/>
                </a:lnTo>
                <a:lnTo>
                  <a:pt x="163477" y="16126"/>
                </a:lnTo>
                <a:lnTo>
                  <a:pt x="193227" y="16932"/>
                </a:lnTo>
                <a:lnTo>
                  <a:pt x="199760" y="12913"/>
                </a:lnTo>
                <a:lnTo>
                  <a:pt x="169040" y="1661"/>
                </a:lnTo>
                <a:lnTo>
                  <a:pt x="119537" y="2591"/>
                </a:lnTo>
                <a:lnTo>
                  <a:pt x="75376" y="2495"/>
                </a:lnTo>
                <a:lnTo>
                  <a:pt x="35787" y="1566"/>
                </a:lnTo>
                <a:lnTo>
                  <a:pt x="0" y="0"/>
                </a:lnTo>
                <a:close/>
              </a:path>
            </a:pathLst>
          </a:custGeom>
          <a:solidFill>
            <a:srgbClr val="E40572"/>
          </a:solidFill>
        </p:spPr>
        <p:txBody>
          <a:bodyPr wrap="square" lIns="0" tIns="0" rIns="0" bIns="0" rtlCol="0"/>
          <a:lstStyle/>
          <a:p>
            <a:endParaRPr/>
          </a:p>
        </p:txBody>
      </p:sp>
      <p:sp>
        <p:nvSpPr>
          <p:cNvPr id="18" name="bg object 18"/>
          <p:cNvSpPr/>
          <p:nvPr/>
        </p:nvSpPr>
        <p:spPr>
          <a:xfrm>
            <a:off x="11320190" y="6083225"/>
            <a:ext cx="97155" cy="10795"/>
          </a:xfrm>
          <a:custGeom>
            <a:avLst/>
            <a:gdLst/>
            <a:ahLst/>
            <a:cxnLst/>
            <a:rect l="l" t="t" r="r" b="b"/>
            <a:pathLst>
              <a:path w="97154" h="10795">
                <a:moveTo>
                  <a:pt x="67583" y="0"/>
                </a:moveTo>
                <a:lnTo>
                  <a:pt x="0" y="10772"/>
                </a:lnTo>
                <a:lnTo>
                  <a:pt x="96848" y="3426"/>
                </a:lnTo>
                <a:lnTo>
                  <a:pt x="67583" y="0"/>
                </a:lnTo>
                <a:close/>
              </a:path>
            </a:pathLst>
          </a:custGeom>
          <a:solidFill>
            <a:srgbClr val="E40572"/>
          </a:solidFill>
        </p:spPr>
        <p:txBody>
          <a:bodyPr wrap="square" lIns="0" tIns="0" rIns="0" bIns="0" rtlCol="0"/>
          <a:lstStyle/>
          <a:p>
            <a:endParaRPr/>
          </a:p>
        </p:txBody>
      </p:sp>
      <p:sp>
        <p:nvSpPr>
          <p:cNvPr id="19" name="bg object 19"/>
          <p:cNvSpPr/>
          <p:nvPr/>
        </p:nvSpPr>
        <p:spPr>
          <a:xfrm>
            <a:off x="11487639" y="6040047"/>
            <a:ext cx="132080" cy="7620"/>
          </a:xfrm>
          <a:custGeom>
            <a:avLst/>
            <a:gdLst/>
            <a:ahLst/>
            <a:cxnLst/>
            <a:rect l="l" t="t" r="r" b="b"/>
            <a:pathLst>
              <a:path w="132079" h="7620">
                <a:moveTo>
                  <a:pt x="0" y="0"/>
                </a:moveTo>
                <a:lnTo>
                  <a:pt x="131906" y="7268"/>
                </a:lnTo>
                <a:lnTo>
                  <a:pt x="107203" y="5384"/>
                </a:lnTo>
                <a:lnTo>
                  <a:pt x="77273" y="3546"/>
                </a:lnTo>
                <a:lnTo>
                  <a:pt x="41682" y="1752"/>
                </a:lnTo>
                <a:lnTo>
                  <a:pt x="0" y="0"/>
                </a:lnTo>
                <a:close/>
              </a:path>
            </a:pathLst>
          </a:custGeom>
          <a:solidFill>
            <a:srgbClr val="E40572"/>
          </a:solidFill>
        </p:spPr>
        <p:txBody>
          <a:bodyPr wrap="square" lIns="0" tIns="0" rIns="0" bIns="0" rtlCol="0"/>
          <a:lstStyle/>
          <a:p>
            <a:endParaRPr/>
          </a:p>
        </p:txBody>
      </p:sp>
      <p:sp>
        <p:nvSpPr>
          <p:cNvPr id="20" name="bg object 20"/>
          <p:cNvSpPr/>
          <p:nvPr/>
        </p:nvSpPr>
        <p:spPr>
          <a:xfrm>
            <a:off x="1956739" y="6147104"/>
            <a:ext cx="465455" cy="15875"/>
          </a:xfrm>
          <a:custGeom>
            <a:avLst/>
            <a:gdLst/>
            <a:ahLst/>
            <a:cxnLst/>
            <a:rect l="l" t="t" r="r" b="b"/>
            <a:pathLst>
              <a:path w="465455" h="15875">
                <a:moveTo>
                  <a:pt x="215442" y="10591"/>
                </a:moveTo>
                <a:lnTo>
                  <a:pt x="79006" y="1257"/>
                </a:lnTo>
                <a:lnTo>
                  <a:pt x="30619" y="0"/>
                </a:lnTo>
                <a:lnTo>
                  <a:pt x="0" y="3797"/>
                </a:lnTo>
                <a:lnTo>
                  <a:pt x="61595" y="6642"/>
                </a:lnTo>
                <a:lnTo>
                  <a:pt x="117449" y="8636"/>
                </a:lnTo>
                <a:lnTo>
                  <a:pt x="168440" y="9918"/>
                </a:lnTo>
                <a:lnTo>
                  <a:pt x="215442" y="10591"/>
                </a:lnTo>
                <a:close/>
              </a:path>
              <a:path w="465455" h="15875">
                <a:moveTo>
                  <a:pt x="464832" y="10553"/>
                </a:moveTo>
                <a:lnTo>
                  <a:pt x="419201" y="7912"/>
                </a:lnTo>
                <a:lnTo>
                  <a:pt x="371563" y="9220"/>
                </a:lnTo>
                <a:lnTo>
                  <a:pt x="322554" y="10236"/>
                </a:lnTo>
                <a:lnTo>
                  <a:pt x="270929" y="10744"/>
                </a:lnTo>
                <a:lnTo>
                  <a:pt x="215442" y="10591"/>
                </a:lnTo>
                <a:lnTo>
                  <a:pt x="262763" y="13195"/>
                </a:lnTo>
                <a:lnTo>
                  <a:pt x="312064" y="14909"/>
                </a:lnTo>
                <a:lnTo>
                  <a:pt x="362635" y="15341"/>
                </a:lnTo>
                <a:lnTo>
                  <a:pt x="413791" y="14033"/>
                </a:lnTo>
                <a:lnTo>
                  <a:pt x="464832" y="10553"/>
                </a:lnTo>
                <a:close/>
              </a:path>
            </a:pathLst>
          </a:custGeom>
          <a:solidFill>
            <a:srgbClr val="E40572"/>
          </a:solidFill>
        </p:spPr>
        <p:txBody>
          <a:bodyPr wrap="square" lIns="0" tIns="0" rIns="0" bIns="0" rtlCol="0"/>
          <a:lstStyle/>
          <a:p>
            <a:endParaRPr/>
          </a:p>
        </p:txBody>
      </p:sp>
      <p:sp>
        <p:nvSpPr>
          <p:cNvPr id="21" name="bg object 21"/>
          <p:cNvSpPr/>
          <p:nvPr/>
        </p:nvSpPr>
        <p:spPr>
          <a:xfrm>
            <a:off x="38847" y="6159962"/>
            <a:ext cx="29209" cy="1270"/>
          </a:xfrm>
          <a:custGeom>
            <a:avLst/>
            <a:gdLst/>
            <a:ahLst/>
            <a:cxnLst/>
            <a:rect l="l" t="t" r="r" b="b"/>
            <a:pathLst>
              <a:path w="29209" h="1270">
                <a:moveTo>
                  <a:pt x="28628" y="0"/>
                </a:moveTo>
                <a:lnTo>
                  <a:pt x="0" y="487"/>
                </a:lnTo>
                <a:lnTo>
                  <a:pt x="626" y="744"/>
                </a:lnTo>
                <a:lnTo>
                  <a:pt x="15253" y="629"/>
                </a:lnTo>
                <a:lnTo>
                  <a:pt x="28628" y="0"/>
                </a:lnTo>
                <a:close/>
              </a:path>
            </a:pathLst>
          </a:custGeom>
          <a:solidFill>
            <a:srgbClr val="E40572"/>
          </a:solidFill>
        </p:spPr>
        <p:txBody>
          <a:bodyPr wrap="square" lIns="0" tIns="0" rIns="0" bIns="0" rtlCol="0"/>
          <a:lstStyle/>
          <a:p>
            <a:endParaRPr/>
          </a:p>
        </p:txBody>
      </p:sp>
      <p:sp>
        <p:nvSpPr>
          <p:cNvPr id="22" name="bg object 22"/>
          <p:cNvSpPr/>
          <p:nvPr/>
        </p:nvSpPr>
        <p:spPr>
          <a:xfrm>
            <a:off x="0" y="6155829"/>
            <a:ext cx="157480" cy="4445"/>
          </a:xfrm>
          <a:custGeom>
            <a:avLst/>
            <a:gdLst/>
            <a:ahLst/>
            <a:cxnLst/>
            <a:rect l="l" t="t" r="r" b="b"/>
            <a:pathLst>
              <a:path w="157480" h="4445">
                <a:moveTo>
                  <a:pt x="52920" y="2362"/>
                </a:moveTo>
                <a:lnTo>
                  <a:pt x="40614" y="1663"/>
                </a:lnTo>
                <a:lnTo>
                  <a:pt x="23241" y="876"/>
                </a:lnTo>
                <a:lnTo>
                  <a:pt x="0" y="0"/>
                </a:lnTo>
                <a:lnTo>
                  <a:pt x="0" y="482"/>
                </a:lnTo>
                <a:lnTo>
                  <a:pt x="30645" y="1689"/>
                </a:lnTo>
                <a:lnTo>
                  <a:pt x="52920" y="2362"/>
                </a:lnTo>
                <a:close/>
              </a:path>
              <a:path w="157480" h="4445">
                <a:moveTo>
                  <a:pt x="157226" y="3530"/>
                </a:moveTo>
                <a:lnTo>
                  <a:pt x="130035" y="3543"/>
                </a:lnTo>
                <a:lnTo>
                  <a:pt x="77990" y="2921"/>
                </a:lnTo>
                <a:lnTo>
                  <a:pt x="52920" y="2362"/>
                </a:lnTo>
                <a:lnTo>
                  <a:pt x="65570" y="3124"/>
                </a:lnTo>
                <a:lnTo>
                  <a:pt x="70891" y="3759"/>
                </a:lnTo>
                <a:lnTo>
                  <a:pt x="67475" y="4140"/>
                </a:lnTo>
                <a:lnTo>
                  <a:pt x="157226" y="3530"/>
                </a:lnTo>
                <a:close/>
              </a:path>
            </a:pathLst>
          </a:custGeom>
          <a:solidFill>
            <a:srgbClr val="E40572"/>
          </a:solidFill>
        </p:spPr>
        <p:txBody>
          <a:bodyPr wrap="square" lIns="0" tIns="0" rIns="0" bIns="0" rtlCol="0"/>
          <a:lstStyle/>
          <a:p>
            <a:endParaRPr/>
          </a:p>
        </p:txBody>
      </p:sp>
      <p:sp>
        <p:nvSpPr>
          <p:cNvPr id="23" name="bg object 23"/>
          <p:cNvSpPr/>
          <p:nvPr/>
        </p:nvSpPr>
        <p:spPr>
          <a:xfrm>
            <a:off x="0" y="6013005"/>
            <a:ext cx="12192000" cy="162560"/>
          </a:xfrm>
          <a:custGeom>
            <a:avLst/>
            <a:gdLst/>
            <a:ahLst/>
            <a:cxnLst/>
            <a:rect l="l" t="t" r="r" b="b"/>
            <a:pathLst>
              <a:path w="12192000" h="162560">
                <a:moveTo>
                  <a:pt x="4019296" y="31623"/>
                </a:moveTo>
                <a:lnTo>
                  <a:pt x="4016451" y="29438"/>
                </a:lnTo>
                <a:lnTo>
                  <a:pt x="4002659" y="27546"/>
                </a:lnTo>
                <a:lnTo>
                  <a:pt x="3975544" y="26073"/>
                </a:lnTo>
                <a:lnTo>
                  <a:pt x="3932745" y="25158"/>
                </a:lnTo>
                <a:lnTo>
                  <a:pt x="3962857" y="26593"/>
                </a:lnTo>
                <a:lnTo>
                  <a:pt x="3986593" y="28181"/>
                </a:lnTo>
                <a:lnTo>
                  <a:pt x="4005059" y="29870"/>
                </a:lnTo>
                <a:lnTo>
                  <a:pt x="4019296" y="31623"/>
                </a:lnTo>
                <a:close/>
              </a:path>
              <a:path w="12192000" h="162560">
                <a:moveTo>
                  <a:pt x="7986014" y="24879"/>
                </a:moveTo>
                <a:lnTo>
                  <a:pt x="7983855" y="23939"/>
                </a:lnTo>
                <a:lnTo>
                  <a:pt x="7980832" y="24180"/>
                </a:lnTo>
                <a:lnTo>
                  <a:pt x="7979257" y="24282"/>
                </a:lnTo>
                <a:lnTo>
                  <a:pt x="7976502" y="24485"/>
                </a:lnTo>
                <a:lnTo>
                  <a:pt x="7986014" y="24879"/>
                </a:lnTo>
                <a:close/>
              </a:path>
              <a:path w="12192000" h="162560">
                <a:moveTo>
                  <a:pt x="8215287" y="15557"/>
                </a:moveTo>
                <a:lnTo>
                  <a:pt x="8160766" y="22186"/>
                </a:lnTo>
                <a:lnTo>
                  <a:pt x="8113509" y="25742"/>
                </a:lnTo>
                <a:lnTo>
                  <a:pt x="8070596" y="26911"/>
                </a:lnTo>
                <a:lnTo>
                  <a:pt x="8029067" y="26390"/>
                </a:lnTo>
                <a:lnTo>
                  <a:pt x="7986027" y="24879"/>
                </a:lnTo>
                <a:lnTo>
                  <a:pt x="8062582" y="57353"/>
                </a:lnTo>
                <a:lnTo>
                  <a:pt x="8215287" y="15557"/>
                </a:lnTo>
                <a:close/>
              </a:path>
              <a:path w="12192000" h="162560">
                <a:moveTo>
                  <a:pt x="11509743" y="35915"/>
                </a:moveTo>
                <a:lnTo>
                  <a:pt x="11500320" y="34175"/>
                </a:lnTo>
                <a:lnTo>
                  <a:pt x="11478108" y="32448"/>
                </a:lnTo>
                <a:lnTo>
                  <a:pt x="11491417" y="34556"/>
                </a:lnTo>
                <a:lnTo>
                  <a:pt x="11495113" y="36893"/>
                </a:lnTo>
                <a:lnTo>
                  <a:pt x="11498237" y="39243"/>
                </a:lnTo>
                <a:lnTo>
                  <a:pt x="11508384" y="37617"/>
                </a:lnTo>
                <a:lnTo>
                  <a:pt x="11509743" y="35915"/>
                </a:lnTo>
                <a:close/>
              </a:path>
              <a:path w="12192000" h="162560">
                <a:moveTo>
                  <a:pt x="12191987" y="22860"/>
                </a:moveTo>
                <a:lnTo>
                  <a:pt x="12119407" y="25400"/>
                </a:lnTo>
                <a:lnTo>
                  <a:pt x="12081904" y="27940"/>
                </a:lnTo>
                <a:lnTo>
                  <a:pt x="12020017" y="30480"/>
                </a:lnTo>
                <a:lnTo>
                  <a:pt x="11957774" y="35560"/>
                </a:lnTo>
                <a:lnTo>
                  <a:pt x="11919826" y="38100"/>
                </a:lnTo>
                <a:lnTo>
                  <a:pt x="11873751" y="41910"/>
                </a:lnTo>
                <a:lnTo>
                  <a:pt x="11816880" y="45720"/>
                </a:lnTo>
                <a:lnTo>
                  <a:pt x="11619548" y="35560"/>
                </a:lnTo>
                <a:lnTo>
                  <a:pt x="11653495" y="39370"/>
                </a:lnTo>
                <a:lnTo>
                  <a:pt x="11669751" y="43180"/>
                </a:lnTo>
                <a:lnTo>
                  <a:pt x="11670424" y="46990"/>
                </a:lnTo>
                <a:lnTo>
                  <a:pt x="11657635" y="50800"/>
                </a:lnTo>
                <a:lnTo>
                  <a:pt x="11633518" y="54610"/>
                </a:lnTo>
                <a:lnTo>
                  <a:pt x="11600180" y="58420"/>
                </a:lnTo>
                <a:lnTo>
                  <a:pt x="11559743" y="62230"/>
                </a:lnTo>
                <a:lnTo>
                  <a:pt x="11514328" y="67310"/>
                </a:lnTo>
                <a:lnTo>
                  <a:pt x="11466055" y="71120"/>
                </a:lnTo>
                <a:lnTo>
                  <a:pt x="11417033" y="73660"/>
                </a:lnTo>
                <a:lnTo>
                  <a:pt x="11454105" y="78740"/>
                </a:lnTo>
                <a:lnTo>
                  <a:pt x="11487696" y="82550"/>
                </a:lnTo>
                <a:lnTo>
                  <a:pt x="11517186" y="85090"/>
                </a:lnTo>
                <a:lnTo>
                  <a:pt x="11541900" y="87630"/>
                </a:lnTo>
                <a:lnTo>
                  <a:pt x="11282947" y="96520"/>
                </a:lnTo>
                <a:lnTo>
                  <a:pt x="11269612" y="93980"/>
                </a:lnTo>
                <a:lnTo>
                  <a:pt x="11273930" y="91440"/>
                </a:lnTo>
                <a:lnTo>
                  <a:pt x="11292065" y="86360"/>
                </a:lnTo>
                <a:lnTo>
                  <a:pt x="11299101" y="85090"/>
                </a:lnTo>
                <a:lnTo>
                  <a:pt x="11320183" y="81280"/>
                </a:lnTo>
                <a:lnTo>
                  <a:pt x="11272736" y="85090"/>
                </a:lnTo>
                <a:lnTo>
                  <a:pt x="11227740" y="80010"/>
                </a:lnTo>
                <a:lnTo>
                  <a:pt x="11224755" y="74930"/>
                </a:lnTo>
                <a:lnTo>
                  <a:pt x="11224006" y="73660"/>
                </a:lnTo>
                <a:lnTo>
                  <a:pt x="11250079" y="67310"/>
                </a:lnTo>
                <a:lnTo>
                  <a:pt x="11294478" y="60960"/>
                </a:lnTo>
                <a:lnTo>
                  <a:pt x="11387773" y="71120"/>
                </a:lnTo>
                <a:lnTo>
                  <a:pt x="11433874" y="63500"/>
                </a:lnTo>
                <a:lnTo>
                  <a:pt x="11444757" y="60960"/>
                </a:lnTo>
                <a:lnTo>
                  <a:pt x="11471974" y="54610"/>
                </a:lnTo>
                <a:lnTo>
                  <a:pt x="11475911" y="53340"/>
                </a:lnTo>
                <a:lnTo>
                  <a:pt x="11491646" y="48260"/>
                </a:lnTo>
                <a:lnTo>
                  <a:pt x="11495583" y="46990"/>
                </a:lnTo>
                <a:lnTo>
                  <a:pt x="11496472" y="44450"/>
                </a:lnTo>
                <a:lnTo>
                  <a:pt x="11498237" y="39370"/>
                </a:lnTo>
                <a:lnTo>
                  <a:pt x="11482883" y="40640"/>
                </a:lnTo>
                <a:lnTo>
                  <a:pt x="11462855" y="41910"/>
                </a:lnTo>
                <a:lnTo>
                  <a:pt x="11413363" y="44450"/>
                </a:lnTo>
                <a:lnTo>
                  <a:pt x="11418964" y="43180"/>
                </a:lnTo>
                <a:lnTo>
                  <a:pt x="11424577" y="41910"/>
                </a:lnTo>
                <a:lnTo>
                  <a:pt x="11432362" y="40640"/>
                </a:lnTo>
                <a:lnTo>
                  <a:pt x="11435563" y="39370"/>
                </a:lnTo>
                <a:lnTo>
                  <a:pt x="11433023" y="38100"/>
                </a:lnTo>
                <a:lnTo>
                  <a:pt x="11423066" y="36830"/>
                </a:lnTo>
                <a:lnTo>
                  <a:pt x="11406530" y="38100"/>
                </a:lnTo>
                <a:lnTo>
                  <a:pt x="11383709" y="40640"/>
                </a:lnTo>
                <a:lnTo>
                  <a:pt x="11354867" y="43180"/>
                </a:lnTo>
                <a:lnTo>
                  <a:pt x="11321225" y="33020"/>
                </a:lnTo>
                <a:lnTo>
                  <a:pt x="11296002" y="25400"/>
                </a:lnTo>
                <a:lnTo>
                  <a:pt x="11281715" y="33020"/>
                </a:lnTo>
                <a:lnTo>
                  <a:pt x="11209630" y="30327"/>
                </a:lnTo>
                <a:lnTo>
                  <a:pt x="11209630" y="53340"/>
                </a:lnTo>
                <a:lnTo>
                  <a:pt x="11138789" y="53340"/>
                </a:lnTo>
                <a:lnTo>
                  <a:pt x="11059452" y="50800"/>
                </a:lnTo>
                <a:lnTo>
                  <a:pt x="11089094" y="48260"/>
                </a:lnTo>
                <a:lnTo>
                  <a:pt x="11124768" y="48260"/>
                </a:lnTo>
                <a:lnTo>
                  <a:pt x="11165319" y="49530"/>
                </a:lnTo>
                <a:lnTo>
                  <a:pt x="11209630" y="53340"/>
                </a:lnTo>
                <a:lnTo>
                  <a:pt x="11209630" y="30327"/>
                </a:lnTo>
                <a:lnTo>
                  <a:pt x="10942942" y="20320"/>
                </a:lnTo>
                <a:lnTo>
                  <a:pt x="10645229" y="46990"/>
                </a:lnTo>
                <a:lnTo>
                  <a:pt x="10600309" y="49530"/>
                </a:lnTo>
                <a:lnTo>
                  <a:pt x="10456405" y="60960"/>
                </a:lnTo>
                <a:lnTo>
                  <a:pt x="10171125" y="73660"/>
                </a:lnTo>
                <a:lnTo>
                  <a:pt x="10105009" y="74930"/>
                </a:lnTo>
                <a:lnTo>
                  <a:pt x="10148557" y="64770"/>
                </a:lnTo>
                <a:lnTo>
                  <a:pt x="10151262" y="57150"/>
                </a:lnTo>
                <a:lnTo>
                  <a:pt x="10151707" y="55880"/>
                </a:lnTo>
                <a:lnTo>
                  <a:pt x="10137927" y="46990"/>
                </a:lnTo>
                <a:lnTo>
                  <a:pt x="10137026" y="45720"/>
                </a:lnTo>
                <a:lnTo>
                  <a:pt x="10130714" y="36830"/>
                </a:lnTo>
                <a:lnTo>
                  <a:pt x="10164762" y="40640"/>
                </a:lnTo>
                <a:lnTo>
                  <a:pt x="10203612" y="41910"/>
                </a:lnTo>
                <a:lnTo>
                  <a:pt x="10293706" y="41910"/>
                </a:lnTo>
                <a:lnTo>
                  <a:pt x="10397096" y="36830"/>
                </a:lnTo>
                <a:lnTo>
                  <a:pt x="10452544" y="35560"/>
                </a:lnTo>
                <a:lnTo>
                  <a:pt x="10509847" y="33020"/>
                </a:lnTo>
                <a:lnTo>
                  <a:pt x="10568521" y="31750"/>
                </a:lnTo>
                <a:lnTo>
                  <a:pt x="10628059" y="33020"/>
                </a:lnTo>
                <a:lnTo>
                  <a:pt x="10599979" y="31750"/>
                </a:lnTo>
                <a:lnTo>
                  <a:pt x="10571899" y="30480"/>
                </a:lnTo>
                <a:lnTo>
                  <a:pt x="10551770" y="26670"/>
                </a:lnTo>
                <a:lnTo>
                  <a:pt x="10556113" y="22860"/>
                </a:lnTo>
                <a:lnTo>
                  <a:pt x="10573372" y="20320"/>
                </a:lnTo>
                <a:lnTo>
                  <a:pt x="10217772" y="35560"/>
                </a:lnTo>
                <a:lnTo>
                  <a:pt x="10207892" y="29210"/>
                </a:lnTo>
                <a:lnTo>
                  <a:pt x="10171405" y="25400"/>
                </a:lnTo>
                <a:lnTo>
                  <a:pt x="10115982" y="24130"/>
                </a:lnTo>
                <a:lnTo>
                  <a:pt x="10049358" y="20320"/>
                </a:lnTo>
                <a:lnTo>
                  <a:pt x="10058895" y="26670"/>
                </a:lnTo>
                <a:lnTo>
                  <a:pt x="10051021" y="31750"/>
                </a:lnTo>
                <a:lnTo>
                  <a:pt x="10028403" y="35560"/>
                </a:lnTo>
                <a:lnTo>
                  <a:pt x="9993744" y="38100"/>
                </a:lnTo>
                <a:lnTo>
                  <a:pt x="9844380" y="41910"/>
                </a:lnTo>
                <a:lnTo>
                  <a:pt x="9788411" y="41910"/>
                </a:lnTo>
                <a:lnTo>
                  <a:pt x="9639592" y="45720"/>
                </a:lnTo>
                <a:lnTo>
                  <a:pt x="9642577" y="39370"/>
                </a:lnTo>
                <a:lnTo>
                  <a:pt x="9671139" y="34290"/>
                </a:lnTo>
                <a:lnTo>
                  <a:pt x="9734499" y="30480"/>
                </a:lnTo>
                <a:lnTo>
                  <a:pt x="9841840" y="30480"/>
                </a:lnTo>
                <a:lnTo>
                  <a:pt x="9781654" y="26670"/>
                </a:lnTo>
                <a:lnTo>
                  <a:pt x="9729432" y="26670"/>
                </a:lnTo>
                <a:lnTo>
                  <a:pt x="9682950" y="29210"/>
                </a:lnTo>
                <a:lnTo>
                  <a:pt x="9639948" y="33020"/>
                </a:lnTo>
                <a:lnTo>
                  <a:pt x="9598215" y="39370"/>
                </a:lnTo>
                <a:lnTo>
                  <a:pt x="9509531" y="46990"/>
                </a:lnTo>
                <a:lnTo>
                  <a:pt x="9458122" y="46990"/>
                </a:lnTo>
                <a:lnTo>
                  <a:pt x="9398991" y="44450"/>
                </a:lnTo>
                <a:lnTo>
                  <a:pt x="9450451" y="44450"/>
                </a:lnTo>
                <a:lnTo>
                  <a:pt x="9468206" y="43180"/>
                </a:lnTo>
                <a:lnTo>
                  <a:pt x="9482366" y="40640"/>
                </a:lnTo>
                <a:lnTo>
                  <a:pt x="9438665" y="43180"/>
                </a:lnTo>
                <a:lnTo>
                  <a:pt x="9386608" y="44450"/>
                </a:lnTo>
                <a:lnTo>
                  <a:pt x="9331439" y="44450"/>
                </a:lnTo>
                <a:lnTo>
                  <a:pt x="9232875" y="41910"/>
                </a:lnTo>
                <a:lnTo>
                  <a:pt x="9200007" y="40640"/>
                </a:lnTo>
                <a:lnTo>
                  <a:pt x="9185110" y="38100"/>
                </a:lnTo>
                <a:lnTo>
                  <a:pt x="9193454" y="35560"/>
                </a:lnTo>
                <a:lnTo>
                  <a:pt x="9236456" y="34290"/>
                </a:lnTo>
                <a:lnTo>
                  <a:pt x="8816505" y="34290"/>
                </a:lnTo>
                <a:lnTo>
                  <a:pt x="8465731" y="41910"/>
                </a:lnTo>
                <a:lnTo>
                  <a:pt x="8422221" y="44450"/>
                </a:lnTo>
                <a:lnTo>
                  <a:pt x="8355825" y="49530"/>
                </a:lnTo>
                <a:lnTo>
                  <a:pt x="8322665" y="57150"/>
                </a:lnTo>
                <a:lnTo>
                  <a:pt x="8327580" y="50800"/>
                </a:lnTo>
                <a:lnTo>
                  <a:pt x="8342490" y="41910"/>
                </a:lnTo>
                <a:lnTo>
                  <a:pt x="8361197" y="31750"/>
                </a:lnTo>
                <a:lnTo>
                  <a:pt x="8377466" y="25400"/>
                </a:lnTo>
                <a:lnTo>
                  <a:pt x="7866875" y="100330"/>
                </a:lnTo>
                <a:lnTo>
                  <a:pt x="7874673" y="92710"/>
                </a:lnTo>
                <a:lnTo>
                  <a:pt x="7871511" y="83820"/>
                </a:lnTo>
                <a:lnTo>
                  <a:pt x="7862544" y="74930"/>
                </a:lnTo>
                <a:lnTo>
                  <a:pt x="7858963" y="71120"/>
                </a:lnTo>
                <a:lnTo>
                  <a:pt x="7852969" y="64770"/>
                </a:lnTo>
                <a:lnTo>
                  <a:pt x="7849819" y="58420"/>
                </a:lnTo>
                <a:lnTo>
                  <a:pt x="7847927" y="54610"/>
                </a:lnTo>
                <a:lnTo>
                  <a:pt x="7852600" y="44450"/>
                </a:lnTo>
                <a:lnTo>
                  <a:pt x="7872133" y="36830"/>
                </a:lnTo>
                <a:lnTo>
                  <a:pt x="7911706" y="30480"/>
                </a:lnTo>
                <a:lnTo>
                  <a:pt x="7976489" y="25400"/>
                </a:lnTo>
                <a:lnTo>
                  <a:pt x="7856766" y="21590"/>
                </a:lnTo>
                <a:lnTo>
                  <a:pt x="7805877" y="21590"/>
                </a:lnTo>
                <a:lnTo>
                  <a:pt x="7747495" y="22860"/>
                </a:lnTo>
                <a:lnTo>
                  <a:pt x="7680426" y="25400"/>
                </a:lnTo>
                <a:lnTo>
                  <a:pt x="7717142" y="31750"/>
                </a:lnTo>
                <a:lnTo>
                  <a:pt x="7747851" y="40640"/>
                </a:lnTo>
                <a:lnTo>
                  <a:pt x="7757909" y="50800"/>
                </a:lnTo>
                <a:lnTo>
                  <a:pt x="7732750" y="54610"/>
                </a:lnTo>
                <a:lnTo>
                  <a:pt x="7682395" y="49530"/>
                </a:lnTo>
                <a:lnTo>
                  <a:pt x="7644816" y="44450"/>
                </a:lnTo>
                <a:lnTo>
                  <a:pt x="7615923" y="41910"/>
                </a:lnTo>
                <a:lnTo>
                  <a:pt x="7591666" y="40640"/>
                </a:lnTo>
                <a:lnTo>
                  <a:pt x="7567943" y="38100"/>
                </a:lnTo>
                <a:lnTo>
                  <a:pt x="7540676" y="36830"/>
                </a:lnTo>
                <a:lnTo>
                  <a:pt x="7396810" y="25400"/>
                </a:lnTo>
                <a:lnTo>
                  <a:pt x="7421880" y="30480"/>
                </a:lnTo>
                <a:lnTo>
                  <a:pt x="7417143" y="39370"/>
                </a:lnTo>
                <a:lnTo>
                  <a:pt x="7388085" y="48260"/>
                </a:lnTo>
                <a:lnTo>
                  <a:pt x="7340206" y="55880"/>
                </a:lnTo>
                <a:lnTo>
                  <a:pt x="7278992" y="58420"/>
                </a:lnTo>
                <a:lnTo>
                  <a:pt x="7281570" y="55880"/>
                </a:lnTo>
                <a:lnTo>
                  <a:pt x="7285444" y="52070"/>
                </a:lnTo>
                <a:lnTo>
                  <a:pt x="7285876" y="41910"/>
                </a:lnTo>
                <a:lnTo>
                  <a:pt x="7290651" y="31750"/>
                </a:lnTo>
                <a:lnTo>
                  <a:pt x="7310069" y="26670"/>
                </a:lnTo>
                <a:lnTo>
                  <a:pt x="7036028" y="55880"/>
                </a:lnTo>
                <a:lnTo>
                  <a:pt x="7065810" y="49530"/>
                </a:lnTo>
                <a:lnTo>
                  <a:pt x="7060044" y="40640"/>
                </a:lnTo>
                <a:lnTo>
                  <a:pt x="7029971" y="30480"/>
                </a:lnTo>
                <a:lnTo>
                  <a:pt x="7001180" y="25400"/>
                </a:lnTo>
                <a:lnTo>
                  <a:pt x="6986791" y="22860"/>
                </a:lnTo>
                <a:lnTo>
                  <a:pt x="6982409" y="24130"/>
                </a:lnTo>
                <a:lnTo>
                  <a:pt x="6950557" y="25400"/>
                </a:lnTo>
                <a:lnTo>
                  <a:pt x="6899732" y="25400"/>
                </a:lnTo>
                <a:lnTo>
                  <a:pt x="6775196" y="24130"/>
                </a:lnTo>
                <a:lnTo>
                  <a:pt x="6718478" y="24130"/>
                </a:lnTo>
                <a:lnTo>
                  <a:pt x="6676822" y="25400"/>
                </a:lnTo>
                <a:lnTo>
                  <a:pt x="6792976" y="31750"/>
                </a:lnTo>
                <a:lnTo>
                  <a:pt x="6726847" y="31750"/>
                </a:lnTo>
                <a:lnTo>
                  <a:pt x="6670129" y="33020"/>
                </a:lnTo>
                <a:lnTo>
                  <a:pt x="6621132" y="35560"/>
                </a:lnTo>
                <a:lnTo>
                  <a:pt x="6539446" y="43180"/>
                </a:lnTo>
                <a:lnTo>
                  <a:pt x="6503352" y="48260"/>
                </a:lnTo>
                <a:lnTo>
                  <a:pt x="6468161" y="52070"/>
                </a:lnTo>
                <a:lnTo>
                  <a:pt x="6393650" y="62230"/>
                </a:lnTo>
                <a:lnTo>
                  <a:pt x="6350927" y="66040"/>
                </a:lnTo>
                <a:lnTo>
                  <a:pt x="6245999" y="71120"/>
                </a:lnTo>
                <a:lnTo>
                  <a:pt x="6180404" y="71120"/>
                </a:lnTo>
                <a:lnTo>
                  <a:pt x="6202959" y="64770"/>
                </a:lnTo>
                <a:lnTo>
                  <a:pt x="6218771" y="54610"/>
                </a:lnTo>
                <a:lnTo>
                  <a:pt x="6216853" y="44450"/>
                </a:lnTo>
                <a:lnTo>
                  <a:pt x="6186271" y="35560"/>
                </a:lnTo>
                <a:lnTo>
                  <a:pt x="6116066" y="30480"/>
                </a:lnTo>
                <a:lnTo>
                  <a:pt x="6066510" y="40640"/>
                </a:lnTo>
                <a:lnTo>
                  <a:pt x="6032157" y="48260"/>
                </a:lnTo>
                <a:lnTo>
                  <a:pt x="5946838" y="64770"/>
                </a:lnTo>
                <a:lnTo>
                  <a:pt x="5896915" y="73660"/>
                </a:lnTo>
                <a:lnTo>
                  <a:pt x="5842813" y="82550"/>
                </a:lnTo>
                <a:lnTo>
                  <a:pt x="5724156" y="97790"/>
                </a:lnTo>
                <a:lnTo>
                  <a:pt x="5608002" y="109232"/>
                </a:lnTo>
                <a:lnTo>
                  <a:pt x="5527713" y="114300"/>
                </a:lnTo>
                <a:lnTo>
                  <a:pt x="5475617" y="105410"/>
                </a:lnTo>
                <a:lnTo>
                  <a:pt x="5267249" y="114300"/>
                </a:lnTo>
                <a:lnTo>
                  <a:pt x="5282870" y="111760"/>
                </a:lnTo>
                <a:lnTo>
                  <a:pt x="5298491" y="109220"/>
                </a:lnTo>
                <a:lnTo>
                  <a:pt x="5336044" y="104140"/>
                </a:lnTo>
                <a:lnTo>
                  <a:pt x="5379009" y="97790"/>
                </a:lnTo>
                <a:lnTo>
                  <a:pt x="5426545" y="90170"/>
                </a:lnTo>
                <a:lnTo>
                  <a:pt x="5477738" y="83820"/>
                </a:lnTo>
                <a:lnTo>
                  <a:pt x="5531751" y="76200"/>
                </a:lnTo>
                <a:lnTo>
                  <a:pt x="5587695" y="69850"/>
                </a:lnTo>
                <a:lnTo>
                  <a:pt x="5663819" y="59690"/>
                </a:lnTo>
                <a:lnTo>
                  <a:pt x="5701881" y="54610"/>
                </a:lnTo>
                <a:lnTo>
                  <a:pt x="5865787" y="35560"/>
                </a:lnTo>
                <a:lnTo>
                  <a:pt x="5914974" y="30480"/>
                </a:lnTo>
                <a:lnTo>
                  <a:pt x="5959970" y="26670"/>
                </a:lnTo>
                <a:lnTo>
                  <a:pt x="5921222" y="24130"/>
                </a:lnTo>
                <a:lnTo>
                  <a:pt x="5898896" y="21590"/>
                </a:lnTo>
                <a:lnTo>
                  <a:pt x="5871603" y="19050"/>
                </a:lnTo>
                <a:lnTo>
                  <a:pt x="5850661" y="17780"/>
                </a:lnTo>
                <a:lnTo>
                  <a:pt x="5754306" y="17780"/>
                </a:lnTo>
                <a:lnTo>
                  <a:pt x="5744349" y="13970"/>
                </a:lnTo>
                <a:lnTo>
                  <a:pt x="5741035" y="12700"/>
                </a:lnTo>
                <a:lnTo>
                  <a:pt x="5764390" y="10160"/>
                </a:lnTo>
                <a:lnTo>
                  <a:pt x="5859246" y="5080"/>
                </a:lnTo>
                <a:lnTo>
                  <a:pt x="5899848" y="5080"/>
                </a:lnTo>
                <a:lnTo>
                  <a:pt x="5496141" y="0"/>
                </a:lnTo>
                <a:lnTo>
                  <a:pt x="5484736" y="6350"/>
                </a:lnTo>
                <a:lnTo>
                  <a:pt x="5443144" y="11430"/>
                </a:lnTo>
                <a:lnTo>
                  <a:pt x="5383365" y="15240"/>
                </a:lnTo>
                <a:lnTo>
                  <a:pt x="5317439" y="17780"/>
                </a:lnTo>
                <a:lnTo>
                  <a:pt x="5257355" y="21590"/>
                </a:lnTo>
                <a:lnTo>
                  <a:pt x="5215140" y="26670"/>
                </a:lnTo>
                <a:lnTo>
                  <a:pt x="5202796" y="31750"/>
                </a:lnTo>
                <a:lnTo>
                  <a:pt x="5641289" y="13970"/>
                </a:lnTo>
                <a:lnTo>
                  <a:pt x="5639168" y="19050"/>
                </a:lnTo>
                <a:lnTo>
                  <a:pt x="5596877" y="30480"/>
                </a:lnTo>
                <a:lnTo>
                  <a:pt x="5512105" y="41910"/>
                </a:lnTo>
                <a:lnTo>
                  <a:pt x="5456860" y="46990"/>
                </a:lnTo>
                <a:lnTo>
                  <a:pt x="5394718" y="52070"/>
                </a:lnTo>
                <a:lnTo>
                  <a:pt x="5326888" y="55880"/>
                </a:lnTo>
                <a:lnTo>
                  <a:pt x="5254625" y="58420"/>
                </a:lnTo>
                <a:lnTo>
                  <a:pt x="5179149" y="59690"/>
                </a:lnTo>
                <a:lnTo>
                  <a:pt x="5101704" y="59690"/>
                </a:lnTo>
                <a:lnTo>
                  <a:pt x="5079416" y="52070"/>
                </a:lnTo>
                <a:lnTo>
                  <a:pt x="5100891" y="40640"/>
                </a:lnTo>
                <a:lnTo>
                  <a:pt x="5126380" y="33020"/>
                </a:lnTo>
                <a:lnTo>
                  <a:pt x="5130635" y="31750"/>
                </a:lnTo>
                <a:lnTo>
                  <a:pt x="5134876" y="30480"/>
                </a:lnTo>
                <a:lnTo>
                  <a:pt x="5150167" y="22860"/>
                </a:lnTo>
                <a:lnTo>
                  <a:pt x="5117046" y="25400"/>
                </a:lnTo>
                <a:lnTo>
                  <a:pt x="4997208" y="30480"/>
                </a:lnTo>
                <a:lnTo>
                  <a:pt x="4933023" y="31750"/>
                </a:lnTo>
                <a:lnTo>
                  <a:pt x="4880991" y="31750"/>
                </a:lnTo>
                <a:lnTo>
                  <a:pt x="4852378" y="30480"/>
                </a:lnTo>
                <a:lnTo>
                  <a:pt x="4973739" y="20320"/>
                </a:lnTo>
                <a:lnTo>
                  <a:pt x="4922621" y="20320"/>
                </a:lnTo>
                <a:lnTo>
                  <a:pt x="4828502" y="22860"/>
                </a:lnTo>
                <a:lnTo>
                  <a:pt x="4783036" y="26670"/>
                </a:lnTo>
                <a:lnTo>
                  <a:pt x="4689145" y="31750"/>
                </a:lnTo>
                <a:lnTo>
                  <a:pt x="4638268" y="33020"/>
                </a:lnTo>
                <a:lnTo>
                  <a:pt x="4583125" y="31750"/>
                </a:lnTo>
                <a:lnTo>
                  <a:pt x="4463643" y="24130"/>
                </a:lnTo>
                <a:lnTo>
                  <a:pt x="4397692" y="16510"/>
                </a:lnTo>
                <a:lnTo>
                  <a:pt x="4341990" y="12700"/>
                </a:lnTo>
                <a:lnTo>
                  <a:pt x="4313872" y="15240"/>
                </a:lnTo>
                <a:lnTo>
                  <a:pt x="4368038" y="31750"/>
                </a:lnTo>
                <a:lnTo>
                  <a:pt x="4401121" y="53340"/>
                </a:lnTo>
                <a:lnTo>
                  <a:pt x="4412818" y="77470"/>
                </a:lnTo>
                <a:lnTo>
                  <a:pt x="4402810" y="97790"/>
                </a:lnTo>
                <a:lnTo>
                  <a:pt x="4370832" y="111760"/>
                </a:lnTo>
                <a:lnTo>
                  <a:pt x="4349115" y="110490"/>
                </a:lnTo>
                <a:lnTo>
                  <a:pt x="4109237" y="96520"/>
                </a:lnTo>
                <a:lnTo>
                  <a:pt x="4043146" y="91440"/>
                </a:lnTo>
                <a:lnTo>
                  <a:pt x="4001376" y="87630"/>
                </a:lnTo>
                <a:lnTo>
                  <a:pt x="3948620" y="82550"/>
                </a:lnTo>
                <a:lnTo>
                  <a:pt x="3924338" y="71120"/>
                </a:lnTo>
                <a:lnTo>
                  <a:pt x="3939184" y="66040"/>
                </a:lnTo>
                <a:lnTo>
                  <a:pt x="3963809" y="59690"/>
                </a:lnTo>
                <a:lnTo>
                  <a:pt x="3992118" y="53340"/>
                </a:lnTo>
                <a:lnTo>
                  <a:pt x="4017949" y="48260"/>
                </a:lnTo>
                <a:lnTo>
                  <a:pt x="4028287" y="44450"/>
                </a:lnTo>
                <a:lnTo>
                  <a:pt x="4035183" y="41910"/>
                </a:lnTo>
                <a:lnTo>
                  <a:pt x="4037673" y="36830"/>
                </a:lnTo>
                <a:lnTo>
                  <a:pt x="4019296" y="31750"/>
                </a:lnTo>
                <a:lnTo>
                  <a:pt x="4007205" y="35560"/>
                </a:lnTo>
                <a:lnTo>
                  <a:pt x="3982631" y="39370"/>
                </a:lnTo>
                <a:lnTo>
                  <a:pt x="3954107" y="43180"/>
                </a:lnTo>
                <a:lnTo>
                  <a:pt x="3930180" y="44450"/>
                </a:lnTo>
                <a:lnTo>
                  <a:pt x="3907536" y="41910"/>
                </a:lnTo>
                <a:lnTo>
                  <a:pt x="3901224" y="39370"/>
                </a:lnTo>
                <a:lnTo>
                  <a:pt x="3899700" y="35560"/>
                </a:lnTo>
                <a:lnTo>
                  <a:pt x="3891394" y="33020"/>
                </a:lnTo>
                <a:lnTo>
                  <a:pt x="3864737" y="31750"/>
                </a:lnTo>
                <a:lnTo>
                  <a:pt x="3808171" y="31750"/>
                </a:lnTo>
                <a:lnTo>
                  <a:pt x="3795547" y="35560"/>
                </a:lnTo>
                <a:lnTo>
                  <a:pt x="3773690" y="38100"/>
                </a:lnTo>
                <a:lnTo>
                  <a:pt x="3716248" y="40640"/>
                </a:lnTo>
                <a:lnTo>
                  <a:pt x="3687635" y="40640"/>
                </a:lnTo>
                <a:lnTo>
                  <a:pt x="3663734" y="39370"/>
                </a:lnTo>
                <a:lnTo>
                  <a:pt x="3648037" y="39370"/>
                </a:lnTo>
                <a:lnTo>
                  <a:pt x="3644023" y="40640"/>
                </a:lnTo>
                <a:lnTo>
                  <a:pt x="3655174" y="40640"/>
                </a:lnTo>
                <a:lnTo>
                  <a:pt x="3684968" y="43180"/>
                </a:lnTo>
                <a:lnTo>
                  <a:pt x="3736911" y="46990"/>
                </a:lnTo>
                <a:lnTo>
                  <a:pt x="3681311" y="48260"/>
                </a:lnTo>
                <a:lnTo>
                  <a:pt x="3599726" y="48260"/>
                </a:lnTo>
                <a:lnTo>
                  <a:pt x="3472154" y="44450"/>
                </a:lnTo>
                <a:lnTo>
                  <a:pt x="3407105" y="44450"/>
                </a:lnTo>
                <a:lnTo>
                  <a:pt x="3331578" y="68580"/>
                </a:lnTo>
                <a:lnTo>
                  <a:pt x="3279305" y="74930"/>
                </a:lnTo>
                <a:lnTo>
                  <a:pt x="3221380" y="81280"/>
                </a:lnTo>
                <a:lnTo>
                  <a:pt x="3161639" y="85090"/>
                </a:lnTo>
                <a:lnTo>
                  <a:pt x="3103943" y="87630"/>
                </a:lnTo>
                <a:lnTo>
                  <a:pt x="3103537" y="85090"/>
                </a:lnTo>
                <a:lnTo>
                  <a:pt x="3092970" y="81280"/>
                </a:lnTo>
                <a:lnTo>
                  <a:pt x="3077756" y="77470"/>
                </a:lnTo>
                <a:lnTo>
                  <a:pt x="3063417" y="74930"/>
                </a:lnTo>
                <a:lnTo>
                  <a:pt x="3004756" y="74930"/>
                </a:lnTo>
                <a:lnTo>
                  <a:pt x="2949371" y="73660"/>
                </a:lnTo>
                <a:lnTo>
                  <a:pt x="2896806" y="73660"/>
                </a:lnTo>
                <a:lnTo>
                  <a:pt x="2846578" y="72390"/>
                </a:lnTo>
                <a:lnTo>
                  <a:pt x="2798241" y="72390"/>
                </a:lnTo>
                <a:lnTo>
                  <a:pt x="2751328" y="71120"/>
                </a:lnTo>
                <a:lnTo>
                  <a:pt x="2659938" y="69850"/>
                </a:lnTo>
                <a:lnTo>
                  <a:pt x="2568702" y="67310"/>
                </a:lnTo>
                <a:lnTo>
                  <a:pt x="2522004" y="67310"/>
                </a:lnTo>
                <a:lnTo>
                  <a:pt x="2473947" y="66040"/>
                </a:lnTo>
                <a:lnTo>
                  <a:pt x="2317127" y="66040"/>
                </a:lnTo>
                <a:lnTo>
                  <a:pt x="2281771" y="62230"/>
                </a:lnTo>
                <a:lnTo>
                  <a:pt x="2233663" y="58420"/>
                </a:lnTo>
                <a:lnTo>
                  <a:pt x="2209368" y="54610"/>
                </a:lnTo>
                <a:lnTo>
                  <a:pt x="2201278" y="53340"/>
                </a:lnTo>
                <a:lnTo>
                  <a:pt x="2213102" y="48260"/>
                </a:lnTo>
                <a:lnTo>
                  <a:pt x="2182495" y="50800"/>
                </a:lnTo>
                <a:lnTo>
                  <a:pt x="2148154" y="54610"/>
                </a:lnTo>
                <a:lnTo>
                  <a:pt x="2105101" y="57150"/>
                </a:lnTo>
                <a:lnTo>
                  <a:pt x="2048395" y="58420"/>
                </a:lnTo>
                <a:lnTo>
                  <a:pt x="2018525" y="54610"/>
                </a:lnTo>
                <a:lnTo>
                  <a:pt x="2004695" y="52070"/>
                </a:lnTo>
                <a:lnTo>
                  <a:pt x="2004110" y="50800"/>
                </a:lnTo>
                <a:lnTo>
                  <a:pt x="2013991" y="49530"/>
                </a:lnTo>
                <a:lnTo>
                  <a:pt x="2031542" y="49530"/>
                </a:lnTo>
                <a:lnTo>
                  <a:pt x="2053996" y="48260"/>
                </a:lnTo>
                <a:lnTo>
                  <a:pt x="2102421" y="48260"/>
                </a:lnTo>
                <a:lnTo>
                  <a:pt x="2122817" y="46990"/>
                </a:lnTo>
                <a:lnTo>
                  <a:pt x="2136952" y="45720"/>
                </a:lnTo>
                <a:lnTo>
                  <a:pt x="2142058" y="43180"/>
                </a:lnTo>
                <a:lnTo>
                  <a:pt x="2135314" y="40640"/>
                </a:lnTo>
                <a:lnTo>
                  <a:pt x="2113965" y="36830"/>
                </a:lnTo>
                <a:lnTo>
                  <a:pt x="2097697" y="40640"/>
                </a:lnTo>
                <a:lnTo>
                  <a:pt x="2061718" y="44450"/>
                </a:lnTo>
                <a:lnTo>
                  <a:pt x="1765363" y="57150"/>
                </a:lnTo>
                <a:lnTo>
                  <a:pt x="1788833" y="62230"/>
                </a:lnTo>
                <a:lnTo>
                  <a:pt x="1828063" y="64770"/>
                </a:lnTo>
                <a:lnTo>
                  <a:pt x="1938172" y="64770"/>
                </a:lnTo>
                <a:lnTo>
                  <a:pt x="2094064" y="58420"/>
                </a:lnTo>
                <a:lnTo>
                  <a:pt x="2175395" y="54610"/>
                </a:lnTo>
                <a:lnTo>
                  <a:pt x="2170290" y="60960"/>
                </a:lnTo>
                <a:lnTo>
                  <a:pt x="2130374" y="72390"/>
                </a:lnTo>
                <a:lnTo>
                  <a:pt x="2054974" y="83820"/>
                </a:lnTo>
                <a:lnTo>
                  <a:pt x="2005520" y="88900"/>
                </a:lnTo>
                <a:lnTo>
                  <a:pt x="1886229" y="99060"/>
                </a:lnTo>
                <a:lnTo>
                  <a:pt x="1743862" y="106680"/>
                </a:lnTo>
                <a:lnTo>
                  <a:pt x="1665592" y="109220"/>
                </a:lnTo>
                <a:lnTo>
                  <a:pt x="1593926" y="110490"/>
                </a:lnTo>
                <a:lnTo>
                  <a:pt x="1550327" y="109220"/>
                </a:lnTo>
                <a:lnTo>
                  <a:pt x="1528445" y="107950"/>
                </a:lnTo>
                <a:lnTo>
                  <a:pt x="1521968" y="104140"/>
                </a:lnTo>
                <a:lnTo>
                  <a:pt x="1524546" y="101600"/>
                </a:lnTo>
                <a:lnTo>
                  <a:pt x="1529880" y="99060"/>
                </a:lnTo>
                <a:lnTo>
                  <a:pt x="1531607" y="97790"/>
                </a:lnTo>
                <a:lnTo>
                  <a:pt x="1450886" y="97790"/>
                </a:lnTo>
                <a:lnTo>
                  <a:pt x="1284719" y="101600"/>
                </a:lnTo>
                <a:lnTo>
                  <a:pt x="1242682" y="104140"/>
                </a:lnTo>
                <a:lnTo>
                  <a:pt x="1171689" y="109232"/>
                </a:lnTo>
                <a:lnTo>
                  <a:pt x="1140612" y="113030"/>
                </a:lnTo>
                <a:lnTo>
                  <a:pt x="1050645" y="120650"/>
                </a:lnTo>
                <a:lnTo>
                  <a:pt x="941959" y="124460"/>
                </a:lnTo>
                <a:lnTo>
                  <a:pt x="896239" y="124460"/>
                </a:lnTo>
                <a:lnTo>
                  <a:pt x="843876" y="123190"/>
                </a:lnTo>
                <a:lnTo>
                  <a:pt x="785774" y="120738"/>
                </a:lnTo>
                <a:lnTo>
                  <a:pt x="785774" y="137490"/>
                </a:lnTo>
                <a:lnTo>
                  <a:pt x="773760" y="137160"/>
                </a:lnTo>
                <a:lnTo>
                  <a:pt x="778802" y="137160"/>
                </a:lnTo>
                <a:lnTo>
                  <a:pt x="785774" y="137490"/>
                </a:lnTo>
                <a:lnTo>
                  <a:pt x="785774" y="120738"/>
                </a:lnTo>
                <a:lnTo>
                  <a:pt x="783717" y="120650"/>
                </a:lnTo>
                <a:lnTo>
                  <a:pt x="763346" y="118110"/>
                </a:lnTo>
                <a:lnTo>
                  <a:pt x="742962" y="115570"/>
                </a:lnTo>
                <a:lnTo>
                  <a:pt x="732777" y="114300"/>
                </a:lnTo>
                <a:lnTo>
                  <a:pt x="716432" y="106680"/>
                </a:lnTo>
                <a:lnTo>
                  <a:pt x="722096" y="100330"/>
                </a:lnTo>
                <a:lnTo>
                  <a:pt x="737146" y="93980"/>
                </a:lnTo>
                <a:lnTo>
                  <a:pt x="748995" y="87630"/>
                </a:lnTo>
                <a:lnTo>
                  <a:pt x="745032" y="82550"/>
                </a:lnTo>
                <a:lnTo>
                  <a:pt x="812634" y="81280"/>
                </a:lnTo>
                <a:lnTo>
                  <a:pt x="979106" y="85090"/>
                </a:lnTo>
                <a:lnTo>
                  <a:pt x="1027023" y="87630"/>
                </a:lnTo>
                <a:lnTo>
                  <a:pt x="1167066" y="91440"/>
                </a:lnTo>
                <a:lnTo>
                  <a:pt x="1007935" y="85090"/>
                </a:lnTo>
                <a:lnTo>
                  <a:pt x="1051331" y="82550"/>
                </a:lnTo>
                <a:lnTo>
                  <a:pt x="1078039" y="81280"/>
                </a:lnTo>
                <a:lnTo>
                  <a:pt x="1104747" y="80010"/>
                </a:lnTo>
                <a:lnTo>
                  <a:pt x="1162189" y="78740"/>
                </a:lnTo>
                <a:lnTo>
                  <a:pt x="1217701" y="78740"/>
                </a:lnTo>
                <a:lnTo>
                  <a:pt x="1265275" y="80010"/>
                </a:lnTo>
                <a:lnTo>
                  <a:pt x="1244612" y="78740"/>
                </a:lnTo>
                <a:lnTo>
                  <a:pt x="1146873" y="74930"/>
                </a:lnTo>
                <a:lnTo>
                  <a:pt x="1104061" y="74930"/>
                </a:lnTo>
                <a:lnTo>
                  <a:pt x="1056982" y="73660"/>
                </a:lnTo>
                <a:lnTo>
                  <a:pt x="895197" y="73660"/>
                </a:lnTo>
                <a:lnTo>
                  <a:pt x="524789" y="72390"/>
                </a:lnTo>
                <a:lnTo>
                  <a:pt x="462889" y="71120"/>
                </a:lnTo>
                <a:lnTo>
                  <a:pt x="402297" y="71120"/>
                </a:lnTo>
                <a:lnTo>
                  <a:pt x="343522" y="69850"/>
                </a:lnTo>
                <a:lnTo>
                  <a:pt x="287058" y="69850"/>
                </a:lnTo>
                <a:lnTo>
                  <a:pt x="233426" y="68580"/>
                </a:lnTo>
                <a:lnTo>
                  <a:pt x="183121" y="66040"/>
                </a:lnTo>
                <a:lnTo>
                  <a:pt x="84531" y="73660"/>
                </a:lnTo>
                <a:lnTo>
                  <a:pt x="56794" y="77470"/>
                </a:lnTo>
                <a:lnTo>
                  <a:pt x="68059" y="81280"/>
                </a:lnTo>
                <a:lnTo>
                  <a:pt x="175387" y="80010"/>
                </a:lnTo>
                <a:lnTo>
                  <a:pt x="193027" y="82550"/>
                </a:lnTo>
                <a:lnTo>
                  <a:pt x="194627" y="85090"/>
                </a:lnTo>
                <a:lnTo>
                  <a:pt x="183959" y="87630"/>
                </a:lnTo>
                <a:lnTo>
                  <a:pt x="164795" y="90170"/>
                </a:lnTo>
                <a:lnTo>
                  <a:pt x="116052" y="92710"/>
                </a:lnTo>
                <a:lnTo>
                  <a:pt x="94005" y="95250"/>
                </a:lnTo>
                <a:lnTo>
                  <a:pt x="78524" y="96520"/>
                </a:lnTo>
                <a:lnTo>
                  <a:pt x="73393" y="97790"/>
                </a:lnTo>
                <a:lnTo>
                  <a:pt x="82372" y="99060"/>
                </a:lnTo>
                <a:lnTo>
                  <a:pt x="109232" y="100330"/>
                </a:lnTo>
                <a:lnTo>
                  <a:pt x="0" y="106680"/>
                </a:lnTo>
                <a:lnTo>
                  <a:pt x="0" y="125730"/>
                </a:lnTo>
                <a:lnTo>
                  <a:pt x="18999" y="124460"/>
                </a:lnTo>
                <a:lnTo>
                  <a:pt x="77812" y="121920"/>
                </a:lnTo>
                <a:lnTo>
                  <a:pt x="240817" y="118110"/>
                </a:lnTo>
                <a:lnTo>
                  <a:pt x="278041" y="115570"/>
                </a:lnTo>
                <a:lnTo>
                  <a:pt x="308902" y="116840"/>
                </a:lnTo>
                <a:lnTo>
                  <a:pt x="306654" y="119380"/>
                </a:lnTo>
                <a:lnTo>
                  <a:pt x="290106" y="121920"/>
                </a:lnTo>
                <a:lnTo>
                  <a:pt x="278104" y="124460"/>
                </a:lnTo>
                <a:lnTo>
                  <a:pt x="289445" y="127000"/>
                </a:lnTo>
                <a:lnTo>
                  <a:pt x="410603" y="118110"/>
                </a:lnTo>
                <a:lnTo>
                  <a:pt x="421627" y="121920"/>
                </a:lnTo>
                <a:lnTo>
                  <a:pt x="443141" y="125730"/>
                </a:lnTo>
                <a:lnTo>
                  <a:pt x="469773" y="128270"/>
                </a:lnTo>
                <a:lnTo>
                  <a:pt x="496176" y="132080"/>
                </a:lnTo>
                <a:lnTo>
                  <a:pt x="517017" y="134620"/>
                </a:lnTo>
                <a:lnTo>
                  <a:pt x="526923" y="137160"/>
                </a:lnTo>
                <a:lnTo>
                  <a:pt x="520560" y="139700"/>
                </a:lnTo>
                <a:lnTo>
                  <a:pt x="492544" y="142240"/>
                </a:lnTo>
                <a:lnTo>
                  <a:pt x="437565" y="144780"/>
                </a:lnTo>
                <a:lnTo>
                  <a:pt x="627303" y="144780"/>
                </a:lnTo>
                <a:lnTo>
                  <a:pt x="730961" y="149860"/>
                </a:lnTo>
                <a:lnTo>
                  <a:pt x="786104" y="151130"/>
                </a:lnTo>
                <a:lnTo>
                  <a:pt x="943508" y="151130"/>
                </a:lnTo>
                <a:lnTo>
                  <a:pt x="987425" y="148590"/>
                </a:lnTo>
                <a:lnTo>
                  <a:pt x="1034884" y="148590"/>
                </a:lnTo>
                <a:lnTo>
                  <a:pt x="1082916" y="147320"/>
                </a:lnTo>
                <a:lnTo>
                  <a:pt x="1124267" y="144780"/>
                </a:lnTo>
                <a:lnTo>
                  <a:pt x="1151661" y="142240"/>
                </a:lnTo>
                <a:lnTo>
                  <a:pt x="1157833" y="142240"/>
                </a:lnTo>
                <a:lnTo>
                  <a:pt x="1135519" y="144780"/>
                </a:lnTo>
                <a:lnTo>
                  <a:pt x="1254544" y="142240"/>
                </a:lnTo>
                <a:lnTo>
                  <a:pt x="1373581" y="139700"/>
                </a:lnTo>
                <a:lnTo>
                  <a:pt x="1433093" y="138430"/>
                </a:lnTo>
                <a:lnTo>
                  <a:pt x="1435849" y="140970"/>
                </a:lnTo>
                <a:lnTo>
                  <a:pt x="1529143" y="140970"/>
                </a:lnTo>
                <a:lnTo>
                  <a:pt x="1576235" y="139700"/>
                </a:lnTo>
                <a:lnTo>
                  <a:pt x="1623644" y="139700"/>
                </a:lnTo>
                <a:lnTo>
                  <a:pt x="1671510" y="138430"/>
                </a:lnTo>
                <a:lnTo>
                  <a:pt x="1719389" y="137160"/>
                </a:lnTo>
                <a:lnTo>
                  <a:pt x="1767751" y="137160"/>
                </a:lnTo>
                <a:lnTo>
                  <a:pt x="1865477" y="134620"/>
                </a:lnTo>
                <a:lnTo>
                  <a:pt x="1914855" y="134620"/>
                </a:lnTo>
                <a:lnTo>
                  <a:pt x="1964588" y="133350"/>
                </a:lnTo>
                <a:lnTo>
                  <a:pt x="2115959" y="133350"/>
                </a:lnTo>
                <a:lnTo>
                  <a:pt x="2270760" y="137160"/>
                </a:lnTo>
                <a:lnTo>
                  <a:pt x="2375954" y="142240"/>
                </a:lnTo>
                <a:lnTo>
                  <a:pt x="2462885" y="139700"/>
                </a:lnTo>
                <a:lnTo>
                  <a:pt x="2509570" y="139700"/>
                </a:lnTo>
                <a:lnTo>
                  <a:pt x="2559812" y="138430"/>
                </a:lnTo>
                <a:lnTo>
                  <a:pt x="2675128" y="138430"/>
                </a:lnTo>
                <a:lnTo>
                  <a:pt x="2742298" y="139700"/>
                </a:lnTo>
                <a:lnTo>
                  <a:pt x="2774543" y="149860"/>
                </a:lnTo>
                <a:lnTo>
                  <a:pt x="2821101" y="148590"/>
                </a:lnTo>
                <a:lnTo>
                  <a:pt x="2874416" y="149860"/>
                </a:lnTo>
                <a:lnTo>
                  <a:pt x="2931769" y="149860"/>
                </a:lnTo>
                <a:lnTo>
                  <a:pt x="3101213" y="153670"/>
                </a:lnTo>
                <a:lnTo>
                  <a:pt x="3185071" y="151130"/>
                </a:lnTo>
                <a:lnTo>
                  <a:pt x="3210204" y="148590"/>
                </a:lnTo>
                <a:lnTo>
                  <a:pt x="3237788" y="153670"/>
                </a:lnTo>
                <a:lnTo>
                  <a:pt x="3271748" y="156210"/>
                </a:lnTo>
                <a:lnTo>
                  <a:pt x="3355873" y="161290"/>
                </a:lnTo>
                <a:lnTo>
                  <a:pt x="3404565" y="162560"/>
                </a:lnTo>
                <a:lnTo>
                  <a:pt x="3626574" y="162560"/>
                </a:lnTo>
                <a:lnTo>
                  <a:pt x="3685235" y="161290"/>
                </a:lnTo>
                <a:lnTo>
                  <a:pt x="3801211" y="160020"/>
                </a:lnTo>
                <a:lnTo>
                  <a:pt x="3857079" y="160020"/>
                </a:lnTo>
                <a:lnTo>
                  <a:pt x="3910558" y="158750"/>
                </a:lnTo>
                <a:lnTo>
                  <a:pt x="4007408" y="158750"/>
                </a:lnTo>
                <a:lnTo>
                  <a:pt x="4049331" y="160020"/>
                </a:lnTo>
                <a:lnTo>
                  <a:pt x="4050093" y="158750"/>
                </a:lnTo>
                <a:lnTo>
                  <a:pt x="4056227" y="148590"/>
                </a:lnTo>
                <a:lnTo>
                  <a:pt x="4057764" y="146050"/>
                </a:lnTo>
                <a:lnTo>
                  <a:pt x="4103713" y="147320"/>
                </a:lnTo>
                <a:lnTo>
                  <a:pt x="4149585" y="146050"/>
                </a:lnTo>
                <a:lnTo>
                  <a:pt x="4242270" y="146050"/>
                </a:lnTo>
                <a:lnTo>
                  <a:pt x="4549419" y="138430"/>
                </a:lnTo>
                <a:lnTo>
                  <a:pt x="4544212" y="133350"/>
                </a:lnTo>
                <a:lnTo>
                  <a:pt x="4541609" y="130810"/>
                </a:lnTo>
                <a:lnTo>
                  <a:pt x="4537697" y="127000"/>
                </a:lnTo>
                <a:lnTo>
                  <a:pt x="4577270" y="124460"/>
                </a:lnTo>
                <a:lnTo>
                  <a:pt x="4713452" y="124460"/>
                </a:lnTo>
                <a:lnTo>
                  <a:pt x="5100917" y="133350"/>
                </a:lnTo>
                <a:lnTo>
                  <a:pt x="5220500" y="133350"/>
                </a:lnTo>
                <a:lnTo>
                  <a:pt x="5199227" y="135890"/>
                </a:lnTo>
                <a:lnTo>
                  <a:pt x="5166207" y="137160"/>
                </a:lnTo>
                <a:lnTo>
                  <a:pt x="5090172" y="134620"/>
                </a:lnTo>
                <a:lnTo>
                  <a:pt x="5139499" y="138430"/>
                </a:lnTo>
                <a:lnTo>
                  <a:pt x="5189309" y="140970"/>
                </a:lnTo>
                <a:lnTo>
                  <a:pt x="5239512" y="142240"/>
                </a:lnTo>
                <a:lnTo>
                  <a:pt x="5391670" y="142240"/>
                </a:lnTo>
                <a:lnTo>
                  <a:pt x="5544350" y="138430"/>
                </a:lnTo>
                <a:lnTo>
                  <a:pt x="5577992" y="137160"/>
                </a:lnTo>
                <a:lnTo>
                  <a:pt x="5645277" y="134620"/>
                </a:lnTo>
                <a:lnTo>
                  <a:pt x="5695239" y="133350"/>
                </a:lnTo>
                <a:lnTo>
                  <a:pt x="5744743" y="130810"/>
                </a:lnTo>
                <a:lnTo>
                  <a:pt x="5793714" y="130810"/>
                </a:lnTo>
                <a:lnTo>
                  <a:pt x="5842051" y="129540"/>
                </a:lnTo>
                <a:lnTo>
                  <a:pt x="5889688" y="129540"/>
                </a:lnTo>
                <a:lnTo>
                  <a:pt x="5982500" y="132080"/>
                </a:lnTo>
                <a:lnTo>
                  <a:pt x="6027509" y="134620"/>
                </a:lnTo>
                <a:lnTo>
                  <a:pt x="6076810" y="132080"/>
                </a:lnTo>
                <a:lnTo>
                  <a:pt x="6120523" y="132080"/>
                </a:lnTo>
                <a:lnTo>
                  <a:pt x="6197816" y="134620"/>
                </a:lnTo>
                <a:lnTo>
                  <a:pt x="6180404" y="134620"/>
                </a:lnTo>
                <a:lnTo>
                  <a:pt x="6306782" y="140970"/>
                </a:lnTo>
                <a:lnTo>
                  <a:pt x="6284988" y="139700"/>
                </a:lnTo>
                <a:lnTo>
                  <a:pt x="6263906" y="137160"/>
                </a:lnTo>
                <a:lnTo>
                  <a:pt x="6243739" y="135890"/>
                </a:lnTo>
                <a:lnTo>
                  <a:pt x="6224714" y="135890"/>
                </a:lnTo>
                <a:lnTo>
                  <a:pt x="6270117" y="134620"/>
                </a:lnTo>
                <a:lnTo>
                  <a:pt x="6323228" y="134620"/>
                </a:lnTo>
                <a:lnTo>
                  <a:pt x="6381293" y="132080"/>
                </a:lnTo>
                <a:lnTo>
                  <a:pt x="6441516" y="130810"/>
                </a:lnTo>
                <a:lnTo>
                  <a:pt x="6475819" y="143510"/>
                </a:lnTo>
                <a:lnTo>
                  <a:pt x="6494437" y="142240"/>
                </a:lnTo>
                <a:lnTo>
                  <a:pt x="6537033" y="143510"/>
                </a:lnTo>
                <a:lnTo>
                  <a:pt x="6543789" y="142240"/>
                </a:lnTo>
                <a:lnTo>
                  <a:pt x="6550546" y="140970"/>
                </a:lnTo>
                <a:lnTo>
                  <a:pt x="6541351" y="134620"/>
                </a:lnTo>
                <a:lnTo>
                  <a:pt x="6528575" y="130810"/>
                </a:lnTo>
                <a:lnTo>
                  <a:pt x="6524307" y="129540"/>
                </a:lnTo>
                <a:lnTo>
                  <a:pt x="6515786" y="127000"/>
                </a:lnTo>
                <a:lnTo>
                  <a:pt x="6573444" y="124460"/>
                </a:lnTo>
                <a:lnTo>
                  <a:pt x="6599199" y="121920"/>
                </a:lnTo>
                <a:lnTo>
                  <a:pt x="6622288" y="119380"/>
                </a:lnTo>
                <a:lnTo>
                  <a:pt x="6660616" y="127000"/>
                </a:lnTo>
                <a:lnTo>
                  <a:pt x="6708813" y="128270"/>
                </a:lnTo>
                <a:lnTo>
                  <a:pt x="6818960" y="125730"/>
                </a:lnTo>
                <a:lnTo>
                  <a:pt x="6873011" y="127000"/>
                </a:lnTo>
                <a:lnTo>
                  <a:pt x="6921106" y="134620"/>
                </a:lnTo>
                <a:lnTo>
                  <a:pt x="6949338" y="132080"/>
                </a:lnTo>
                <a:lnTo>
                  <a:pt x="6994538" y="129540"/>
                </a:lnTo>
                <a:lnTo>
                  <a:pt x="7051738" y="127000"/>
                </a:lnTo>
                <a:lnTo>
                  <a:pt x="7115988" y="125730"/>
                </a:lnTo>
                <a:lnTo>
                  <a:pt x="7182294" y="123190"/>
                </a:lnTo>
                <a:lnTo>
                  <a:pt x="7245693" y="119380"/>
                </a:lnTo>
                <a:lnTo>
                  <a:pt x="7301217" y="115570"/>
                </a:lnTo>
                <a:lnTo>
                  <a:pt x="7315441" y="114300"/>
                </a:lnTo>
                <a:lnTo>
                  <a:pt x="7343889" y="111760"/>
                </a:lnTo>
                <a:lnTo>
                  <a:pt x="7352144" y="109232"/>
                </a:lnTo>
                <a:lnTo>
                  <a:pt x="7351763" y="109220"/>
                </a:lnTo>
                <a:lnTo>
                  <a:pt x="7352182" y="109220"/>
                </a:lnTo>
                <a:lnTo>
                  <a:pt x="7368756" y="104140"/>
                </a:lnTo>
                <a:lnTo>
                  <a:pt x="7373379" y="106680"/>
                </a:lnTo>
                <a:lnTo>
                  <a:pt x="7377595" y="107950"/>
                </a:lnTo>
                <a:lnTo>
                  <a:pt x="7373137" y="109220"/>
                </a:lnTo>
                <a:lnTo>
                  <a:pt x="7352144" y="109232"/>
                </a:lnTo>
                <a:lnTo>
                  <a:pt x="7458850" y="111760"/>
                </a:lnTo>
                <a:lnTo>
                  <a:pt x="7511288" y="111760"/>
                </a:lnTo>
                <a:lnTo>
                  <a:pt x="7562380" y="110490"/>
                </a:lnTo>
                <a:lnTo>
                  <a:pt x="7611719" y="107950"/>
                </a:lnTo>
                <a:lnTo>
                  <a:pt x="7649794" y="124460"/>
                </a:lnTo>
                <a:lnTo>
                  <a:pt x="7799667" y="107950"/>
                </a:lnTo>
                <a:lnTo>
                  <a:pt x="7834249" y="104140"/>
                </a:lnTo>
                <a:lnTo>
                  <a:pt x="7845780" y="102870"/>
                </a:lnTo>
                <a:lnTo>
                  <a:pt x="7899044" y="106680"/>
                </a:lnTo>
                <a:lnTo>
                  <a:pt x="7937982" y="111760"/>
                </a:lnTo>
                <a:lnTo>
                  <a:pt x="7959865" y="115570"/>
                </a:lnTo>
                <a:lnTo>
                  <a:pt x="7961960" y="119380"/>
                </a:lnTo>
                <a:lnTo>
                  <a:pt x="7941577" y="124460"/>
                </a:lnTo>
                <a:lnTo>
                  <a:pt x="7895971" y="129540"/>
                </a:lnTo>
                <a:lnTo>
                  <a:pt x="7960639" y="125730"/>
                </a:lnTo>
                <a:lnTo>
                  <a:pt x="8013382" y="123190"/>
                </a:lnTo>
                <a:lnTo>
                  <a:pt x="8056397" y="120650"/>
                </a:lnTo>
                <a:lnTo>
                  <a:pt x="8175396" y="115570"/>
                </a:lnTo>
                <a:lnTo>
                  <a:pt x="8202930" y="115570"/>
                </a:lnTo>
                <a:lnTo>
                  <a:pt x="8233981" y="113030"/>
                </a:lnTo>
                <a:lnTo>
                  <a:pt x="8270761" y="111760"/>
                </a:lnTo>
                <a:lnTo>
                  <a:pt x="8315490" y="107950"/>
                </a:lnTo>
                <a:lnTo>
                  <a:pt x="8370379" y="104140"/>
                </a:lnTo>
                <a:lnTo>
                  <a:pt x="8358530" y="114300"/>
                </a:lnTo>
                <a:lnTo>
                  <a:pt x="8415731" y="113030"/>
                </a:lnTo>
                <a:lnTo>
                  <a:pt x="8478761" y="110490"/>
                </a:lnTo>
                <a:lnTo>
                  <a:pt x="8540966" y="106680"/>
                </a:lnTo>
                <a:lnTo>
                  <a:pt x="8595716" y="106680"/>
                </a:lnTo>
                <a:lnTo>
                  <a:pt x="8658466" y="110490"/>
                </a:lnTo>
                <a:lnTo>
                  <a:pt x="8684438" y="113030"/>
                </a:lnTo>
                <a:lnTo>
                  <a:pt x="8747163" y="115570"/>
                </a:lnTo>
                <a:lnTo>
                  <a:pt x="8783510" y="115570"/>
                </a:lnTo>
                <a:lnTo>
                  <a:pt x="8865159" y="118110"/>
                </a:lnTo>
                <a:lnTo>
                  <a:pt x="8957348" y="118110"/>
                </a:lnTo>
                <a:lnTo>
                  <a:pt x="9006878" y="119380"/>
                </a:lnTo>
                <a:lnTo>
                  <a:pt x="9166733" y="119380"/>
                </a:lnTo>
                <a:lnTo>
                  <a:pt x="9398432" y="120650"/>
                </a:lnTo>
                <a:lnTo>
                  <a:pt x="9639236" y="120650"/>
                </a:lnTo>
                <a:lnTo>
                  <a:pt x="9699307" y="121920"/>
                </a:lnTo>
                <a:lnTo>
                  <a:pt x="9758909" y="121920"/>
                </a:lnTo>
                <a:lnTo>
                  <a:pt x="10095179" y="129540"/>
                </a:lnTo>
                <a:lnTo>
                  <a:pt x="10077691" y="121920"/>
                </a:lnTo>
                <a:lnTo>
                  <a:pt x="10085641" y="119380"/>
                </a:lnTo>
                <a:lnTo>
                  <a:pt x="10113010" y="119380"/>
                </a:lnTo>
                <a:lnTo>
                  <a:pt x="10153726" y="120650"/>
                </a:lnTo>
                <a:lnTo>
                  <a:pt x="10251122" y="125730"/>
                </a:lnTo>
                <a:lnTo>
                  <a:pt x="10295725" y="127000"/>
                </a:lnTo>
                <a:lnTo>
                  <a:pt x="10329545" y="125730"/>
                </a:lnTo>
                <a:lnTo>
                  <a:pt x="10346550" y="119380"/>
                </a:lnTo>
                <a:lnTo>
                  <a:pt x="10372915" y="124460"/>
                </a:lnTo>
                <a:lnTo>
                  <a:pt x="10396576" y="129540"/>
                </a:lnTo>
                <a:lnTo>
                  <a:pt x="10399662" y="133350"/>
                </a:lnTo>
                <a:lnTo>
                  <a:pt x="10364305" y="137160"/>
                </a:lnTo>
                <a:lnTo>
                  <a:pt x="10430662" y="135890"/>
                </a:lnTo>
                <a:lnTo>
                  <a:pt x="10547680" y="135890"/>
                </a:lnTo>
                <a:lnTo>
                  <a:pt x="10599928" y="137160"/>
                </a:lnTo>
                <a:lnTo>
                  <a:pt x="10649039" y="137160"/>
                </a:lnTo>
                <a:lnTo>
                  <a:pt x="10695800" y="138430"/>
                </a:lnTo>
                <a:lnTo>
                  <a:pt x="10785437" y="138430"/>
                </a:lnTo>
                <a:lnTo>
                  <a:pt x="10829887" y="135890"/>
                </a:lnTo>
                <a:lnTo>
                  <a:pt x="10875137" y="133350"/>
                </a:lnTo>
                <a:lnTo>
                  <a:pt x="10921962" y="128270"/>
                </a:lnTo>
                <a:lnTo>
                  <a:pt x="10926140" y="133350"/>
                </a:lnTo>
                <a:lnTo>
                  <a:pt x="10891063" y="140970"/>
                </a:lnTo>
                <a:lnTo>
                  <a:pt x="10893438" y="143510"/>
                </a:lnTo>
                <a:lnTo>
                  <a:pt x="10915079" y="142240"/>
                </a:lnTo>
                <a:lnTo>
                  <a:pt x="10975632" y="139700"/>
                </a:lnTo>
                <a:lnTo>
                  <a:pt x="11000689" y="142240"/>
                </a:lnTo>
                <a:lnTo>
                  <a:pt x="11005172" y="144780"/>
                </a:lnTo>
                <a:lnTo>
                  <a:pt x="10986757" y="146050"/>
                </a:lnTo>
                <a:lnTo>
                  <a:pt x="10923207" y="151130"/>
                </a:lnTo>
                <a:lnTo>
                  <a:pt x="11034674" y="148590"/>
                </a:lnTo>
                <a:lnTo>
                  <a:pt x="11113516" y="143510"/>
                </a:lnTo>
                <a:lnTo>
                  <a:pt x="11139754" y="139700"/>
                </a:lnTo>
                <a:lnTo>
                  <a:pt x="11166005" y="135890"/>
                </a:lnTo>
                <a:lnTo>
                  <a:pt x="11193780" y="128270"/>
                </a:lnTo>
                <a:lnTo>
                  <a:pt x="11198416" y="127000"/>
                </a:lnTo>
                <a:lnTo>
                  <a:pt x="11217034" y="116840"/>
                </a:lnTo>
                <a:lnTo>
                  <a:pt x="11228146" y="106680"/>
                </a:lnTo>
                <a:lnTo>
                  <a:pt x="11288903" y="110490"/>
                </a:lnTo>
                <a:lnTo>
                  <a:pt x="11341329" y="113030"/>
                </a:lnTo>
                <a:lnTo>
                  <a:pt x="11388052" y="113030"/>
                </a:lnTo>
                <a:lnTo>
                  <a:pt x="11431727" y="111760"/>
                </a:lnTo>
                <a:lnTo>
                  <a:pt x="11475009" y="107950"/>
                </a:lnTo>
                <a:lnTo>
                  <a:pt x="11484115" y="106680"/>
                </a:lnTo>
                <a:lnTo>
                  <a:pt x="11502327" y="104140"/>
                </a:lnTo>
                <a:lnTo>
                  <a:pt x="11511432" y="102870"/>
                </a:lnTo>
                <a:lnTo>
                  <a:pt x="11520538" y="101600"/>
                </a:lnTo>
                <a:lnTo>
                  <a:pt x="11544757" y="105410"/>
                </a:lnTo>
                <a:lnTo>
                  <a:pt x="11566627" y="107950"/>
                </a:lnTo>
                <a:lnTo>
                  <a:pt x="11578679" y="111760"/>
                </a:lnTo>
                <a:lnTo>
                  <a:pt x="11573472" y="114300"/>
                </a:lnTo>
                <a:lnTo>
                  <a:pt x="11543525" y="116840"/>
                </a:lnTo>
                <a:lnTo>
                  <a:pt x="11481397" y="118110"/>
                </a:lnTo>
                <a:lnTo>
                  <a:pt x="11514798" y="118110"/>
                </a:lnTo>
                <a:lnTo>
                  <a:pt x="11562956" y="119380"/>
                </a:lnTo>
                <a:lnTo>
                  <a:pt x="11622164" y="119380"/>
                </a:lnTo>
                <a:lnTo>
                  <a:pt x="11688674" y="120650"/>
                </a:lnTo>
                <a:lnTo>
                  <a:pt x="11894718" y="120650"/>
                </a:lnTo>
                <a:lnTo>
                  <a:pt x="12000217" y="118110"/>
                </a:lnTo>
                <a:lnTo>
                  <a:pt x="12032196" y="115570"/>
                </a:lnTo>
                <a:lnTo>
                  <a:pt x="12045379" y="111760"/>
                </a:lnTo>
                <a:lnTo>
                  <a:pt x="12077573" y="113030"/>
                </a:lnTo>
                <a:lnTo>
                  <a:pt x="12122480" y="113030"/>
                </a:lnTo>
                <a:lnTo>
                  <a:pt x="12166549" y="111760"/>
                </a:lnTo>
                <a:lnTo>
                  <a:pt x="12191987" y="110490"/>
                </a:lnTo>
                <a:lnTo>
                  <a:pt x="12191987" y="101600"/>
                </a:lnTo>
                <a:lnTo>
                  <a:pt x="12191987" y="100330"/>
                </a:lnTo>
                <a:lnTo>
                  <a:pt x="12191987" y="96520"/>
                </a:lnTo>
                <a:lnTo>
                  <a:pt x="12191987" y="45720"/>
                </a:lnTo>
                <a:lnTo>
                  <a:pt x="12191987" y="22860"/>
                </a:lnTo>
                <a:close/>
              </a:path>
            </a:pathLst>
          </a:custGeom>
          <a:solidFill>
            <a:srgbClr val="E40572"/>
          </a:solidFill>
        </p:spPr>
        <p:txBody>
          <a:bodyPr wrap="square" lIns="0" tIns="0" rIns="0" bIns="0" rtlCol="0"/>
          <a:lstStyle/>
          <a:p>
            <a:endParaRPr/>
          </a:p>
        </p:txBody>
      </p:sp>
      <p:sp>
        <p:nvSpPr>
          <p:cNvPr id="24" name="bg object 24"/>
          <p:cNvSpPr/>
          <p:nvPr/>
        </p:nvSpPr>
        <p:spPr>
          <a:xfrm>
            <a:off x="218798" y="6157112"/>
            <a:ext cx="151130" cy="0"/>
          </a:xfrm>
          <a:custGeom>
            <a:avLst/>
            <a:gdLst/>
            <a:ahLst/>
            <a:cxnLst/>
            <a:rect l="l" t="t" r="r" b="b"/>
            <a:pathLst>
              <a:path w="151129">
                <a:moveTo>
                  <a:pt x="0" y="0"/>
                </a:moveTo>
                <a:lnTo>
                  <a:pt x="150617" y="0"/>
                </a:lnTo>
              </a:path>
            </a:pathLst>
          </a:custGeom>
          <a:ln w="13609">
            <a:solidFill>
              <a:srgbClr val="E40572"/>
            </a:solidFill>
          </a:ln>
        </p:spPr>
        <p:txBody>
          <a:bodyPr wrap="square" lIns="0" tIns="0" rIns="0" bIns="0" rtlCol="0"/>
          <a:lstStyle/>
          <a:p>
            <a:endParaRPr/>
          </a:p>
        </p:txBody>
      </p:sp>
      <p:sp>
        <p:nvSpPr>
          <p:cNvPr id="25" name="bg object 25"/>
          <p:cNvSpPr/>
          <p:nvPr/>
        </p:nvSpPr>
        <p:spPr>
          <a:xfrm>
            <a:off x="1128699" y="6059512"/>
            <a:ext cx="688340" cy="41910"/>
          </a:xfrm>
          <a:custGeom>
            <a:avLst/>
            <a:gdLst/>
            <a:ahLst/>
            <a:cxnLst/>
            <a:rect l="l" t="t" r="r" b="b"/>
            <a:pathLst>
              <a:path w="688339" h="41910">
                <a:moveTo>
                  <a:pt x="80441" y="0"/>
                </a:moveTo>
                <a:lnTo>
                  <a:pt x="0" y="6235"/>
                </a:lnTo>
                <a:lnTo>
                  <a:pt x="27571" y="8318"/>
                </a:lnTo>
                <a:lnTo>
                  <a:pt x="45186" y="10579"/>
                </a:lnTo>
                <a:lnTo>
                  <a:pt x="75260" y="16116"/>
                </a:lnTo>
                <a:lnTo>
                  <a:pt x="80441" y="0"/>
                </a:lnTo>
                <a:close/>
              </a:path>
              <a:path w="688339" h="41910">
                <a:moveTo>
                  <a:pt x="688276" y="35140"/>
                </a:moveTo>
                <a:lnTo>
                  <a:pt x="670509" y="33070"/>
                </a:lnTo>
                <a:lnTo>
                  <a:pt x="637565" y="32181"/>
                </a:lnTo>
                <a:lnTo>
                  <a:pt x="593852" y="32715"/>
                </a:lnTo>
                <a:lnTo>
                  <a:pt x="529755" y="36830"/>
                </a:lnTo>
                <a:lnTo>
                  <a:pt x="511302" y="39039"/>
                </a:lnTo>
                <a:lnTo>
                  <a:pt x="515899" y="41846"/>
                </a:lnTo>
                <a:lnTo>
                  <a:pt x="686485" y="38125"/>
                </a:lnTo>
                <a:lnTo>
                  <a:pt x="688276" y="35140"/>
                </a:lnTo>
                <a:close/>
              </a:path>
            </a:pathLst>
          </a:custGeom>
          <a:solidFill>
            <a:srgbClr val="E40572"/>
          </a:solidFill>
        </p:spPr>
        <p:txBody>
          <a:bodyPr wrap="square" lIns="0" tIns="0" rIns="0" bIns="0" rtlCol="0"/>
          <a:lstStyle/>
          <a:p>
            <a:endParaRPr/>
          </a:p>
        </p:txBody>
      </p:sp>
      <p:sp>
        <p:nvSpPr>
          <p:cNvPr id="26" name="bg object 26"/>
          <p:cNvSpPr/>
          <p:nvPr/>
        </p:nvSpPr>
        <p:spPr>
          <a:xfrm>
            <a:off x="1560796" y="6056058"/>
            <a:ext cx="188595" cy="0"/>
          </a:xfrm>
          <a:custGeom>
            <a:avLst/>
            <a:gdLst/>
            <a:ahLst/>
            <a:cxnLst/>
            <a:rect l="l" t="t" r="r" b="b"/>
            <a:pathLst>
              <a:path w="188594">
                <a:moveTo>
                  <a:pt x="0" y="0"/>
                </a:moveTo>
                <a:lnTo>
                  <a:pt x="188479" y="0"/>
                </a:lnTo>
              </a:path>
            </a:pathLst>
          </a:custGeom>
          <a:ln w="11832">
            <a:solidFill>
              <a:srgbClr val="E40572"/>
            </a:solidFill>
          </a:ln>
        </p:spPr>
        <p:txBody>
          <a:bodyPr wrap="square" lIns="0" tIns="0" rIns="0" bIns="0" rtlCol="0"/>
          <a:lstStyle/>
          <a:p>
            <a:endParaRPr/>
          </a:p>
        </p:txBody>
      </p:sp>
      <p:sp>
        <p:nvSpPr>
          <p:cNvPr id="27" name="bg object 27"/>
          <p:cNvSpPr/>
          <p:nvPr/>
        </p:nvSpPr>
        <p:spPr>
          <a:xfrm>
            <a:off x="4153103" y="6018072"/>
            <a:ext cx="2328545" cy="91440"/>
          </a:xfrm>
          <a:custGeom>
            <a:avLst/>
            <a:gdLst/>
            <a:ahLst/>
            <a:cxnLst/>
            <a:rect l="l" t="t" r="r" b="b"/>
            <a:pathLst>
              <a:path w="2328545" h="91439">
                <a:moveTo>
                  <a:pt x="43395" y="64300"/>
                </a:moveTo>
                <a:lnTo>
                  <a:pt x="0" y="64516"/>
                </a:lnTo>
                <a:lnTo>
                  <a:pt x="6235" y="90944"/>
                </a:lnTo>
                <a:lnTo>
                  <a:pt x="43395" y="64300"/>
                </a:lnTo>
                <a:close/>
              </a:path>
              <a:path w="2328545" h="91439">
                <a:moveTo>
                  <a:pt x="2178799" y="21310"/>
                </a:moveTo>
                <a:lnTo>
                  <a:pt x="2148573" y="23063"/>
                </a:lnTo>
                <a:lnTo>
                  <a:pt x="2116518" y="25336"/>
                </a:lnTo>
                <a:lnTo>
                  <a:pt x="2139708" y="24168"/>
                </a:lnTo>
                <a:lnTo>
                  <a:pt x="2157044" y="23114"/>
                </a:lnTo>
                <a:lnTo>
                  <a:pt x="2169693" y="22174"/>
                </a:lnTo>
                <a:lnTo>
                  <a:pt x="2178799" y="21310"/>
                </a:lnTo>
                <a:close/>
              </a:path>
              <a:path w="2328545" h="91439">
                <a:moveTo>
                  <a:pt x="2328519" y="9207"/>
                </a:moveTo>
                <a:lnTo>
                  <a:pt x="2308822" y="1054"/>
                </a:lnTo>
                <a:lnTo>
                  <a:pt x="2261997" y="0"/>
                </a:lnTo>
                <a:lnTo>
                  <a:pt x="2229726" y="114"/>
                </a:lnTo>
                <a:lnTo>
                  <a:pt x="2208873" y="1130"/>
                </a:lnTo>
                <a:lnTo>
                  <a:pt x="2196312" y="2781"/>
                </a:lnTo>
                <a:lnTo>
                  <a:pt x="2188921" y="4787"/>
                </a:lnTo>
                <a:lnTo>
                  <a:pt x="2183574" y="6896"/>
                </a:lnTo>
                <a:lnTo>
                  <a:pt x="2177148" y="8826"/>
                </a:lnTo>
                <a:lnTo>
                  <a:pt x="2166518" y="10312"/>
                </a:lnTo>
                <a:lnTo>
                  <a:pt x="2148560" y="11099"/>
                </a:lnTo>
                <a:lnTo>
                  <a:pt x="2120138" y="10896"/>
                </a:lnTo>
                <a:lnTo>
                  <a:pt x="2078151" y="9448"/>
                </a:lnTo>
                <a:lnTo>
                  <a:pt x="2072513" y="12128"/>
                </a:lnTo>
                <a:lnTo>
                  <a:pt x="2093963" y="14109"/>
                </a:lnTo>
                <a:lnTo>
                  <a:pt x="2163775" y="17233"/>
                </a:lnTo>
                <a:lnTo>
                  <a:pt x="2184933" y="18999"/>
                </a:lnTo>
                <a:lnTo>
                  <a:pt x="2178799" y="21310"/>
                </a:lnTo>
                <a:lnTo>
                  <a:pt x="2293404" y="16344"/>
                </a:lnTo>
                <a:lnTo>
                  <a:pt x="2322398" y="13804"/>
                </a:lnTo>
                <a:lnTo>
                  <a:pt x="2328519" y="9207"/>
                </a:lnTo>
                <a:close/>
              </a:path>
            </a:pathLst>
          </a:custGeom>
          <a:solidFill>
            <a:srgbClr val="E4057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chemeClr val="tx1"/>
                </a:solidFill>
                <a:latin typeface="MuseoSans-900"/>
                <a:cs typeface="MuseoSans-90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9/27/2023</a:t>
            </a:fld>
            <a:endParaRPr lang="en-US"/>
          </a:p>
        </p:txBody>
      </p:sp>
      <p:sp>
        <p:nvSpPr>
          <p:cNvPr id="5" name="Holder 5"/>
          <p:cNvSpPr>
            <a:spLocks noGrp="1"/>
          </p:cNvSpPr>
          <p:nvPr>
            <p:ph type="sldNum" sz="quarter" idx="7"/>
          </p:nvPr>
        </p:nvSpPr>
        <p:spPr/>
        <p:txBody>
          <a:bodyPr lIns="0" tIns="0" rIns="0" bIns="0"/>
          <a:lstStyle>
            <a:lvl1pPr>
              <a:defRPr sz="1000" b="0" i="0">
                <a:solidFill>
                  <a:srgbClr val="898989"/>
                </a:solidFill>
                <a:latin typeface="MuseoSans-500"/>
                <a:cs typeface="MuseoSans-500"/>
              </a:defRPr>
            </a:lvl1pPr>
          </a:lstStyle>
          <a:p>
            <a:pPr marL="38100">
              <a:lnSpc>
                <a:spcPts val="1190"/>
              </a:lnSpc>
            </a:pPr>
            <a:fld id="{81D60167-4931-47E6-BA6A-407CBD079E47}" type="slidenum">
              <a:rPr/>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9/27/2023</a:t>
            </a:fld>
            <a:endParaRPr lang="en-US"/>
          </a:p>
        </p:txBody>
      </p:sp>
      <p:sp>
        <p:nvSpPr>
          <p:cNvPr id="4" name="Holder 4"/>
          <p:cNvSpPr>
            <a:spLocks noGrp="1"/>
          </p:cNvSpPr>
          <p:nvPr>
            <p:ph type="sldNum" sz="quarter" idx="7"/>
          </p:nvPr>
        </p:nvSpPr>
        <p:spPr/>
        <p:txBody>
          <a:bodyPr lIns="0" tIns="0" rIns="0" bIns="0"/>
          <a:lstStyle>
            <a:lvl1pPr>
              <a:defRPr sz="1000" b="0" i="0">
                <a:solidFill>
                  <a:srgbClr val="898989"/>
                </a:solidFill>
                <a:latin typeface="MuseoSans-500"/>
                <a:cs typeface="MuseoSans-500"/>
              </a:defRPr>
            </a:lvl1pPr>
          </a:lstStyle>
          <a:p>
            <a:pPr marL="38100">
              <a:lnSpc>
                <a:spcPts val="1190"/>
              </a:lnSpc>
            </a:pPr>
            <a:fld id="{81D60167-4931-47E6-BA6A-407CBD079E47}" type="slidenum">
              <a:rPr/>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oto-vol">
    <p:spTree>
      <p:nvGrpSpPr>
        <p:cNvPr id="1" name=""/>
        <p:cNvGrpSpPr/>
        <p:nvPr/>
      </p:nvGrpSpPr>
      <p:grpSpPr>
        <a:xfrm>
          <a:off x="0" y="0"/>
          <a:ext cx="0" cy="0"/>
          <a:chOff x="0" y="0"/>
          <a:chExt cx="0" cy="0"/>
        </a:xfrm>
      </p:grpSpPr>
      <p:sp>
        <p:nvSpPr>
          <p:cNvPr id="7" name="Picture Placeholder 10"/>
          <p:cNvSpPr>
            <a:spLocks noGrp="1"/>
          </p:cNvSpPr>
          <p:nvPr>
            <p:ph type="pic" sz="quarter" idx="11" hasCustomPrompt="1"/>
          </p:nvPr>
        </p:nvSpPr>
        <p:spPr>
          <a:xfrm>
            <a:off x="0" y="1"/>
            <a:ext cx="12192000" cy="6858000"/>
          </a:xfrm>
          <a:prstGeom prst="rect">
            <a:avLst/>
          </a:prstGeom>
        </p:spPr>
        <p:txBody>
          <a:bodyPr anchor="t"/>
          <a:lstStyle>
            <a:lvl1pPr marL="0" indent="0" algn="ctr">
              <a:buNone/>
              <a:defRPr sz="3200" b="0" i="0" baseline="0">
                <a:latin typeface="Museo Sans 500" charset="0"/>
              </a:defRPr>
            </a:lvl1pPr>
          </a:lstStyle>
          <a:p>
            <a:r>
              <a:rPr lang="en-US"/>
              <a:t>Select picture here</a:t>
            </a:r>
          </a:p>
          <a:p>
            <a:endParaRPr lang="en-US"/>
          </a:p>
          <a:p>
            <a:endParaRPr lang="en-US"/>
          </a:p>
          <a:p>
            <a:endParaRPr lang="en-US"/>
          </a:p>
          <a:p>
            <a:endParaRPr lang="en-US"/>
          </a:p>
        </p:txBody>
      </p:sp>
    </p:spTree>
    <p:extLst>
      <p:ext uri="{BB962C8B-B14F-4D97-AF65-F5344CB8AC3E}">
        <p14:creationId xmlns:p14="http://schemas.microsoft.com/office/powerpoint/2010/main" val="217972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oto-vol+text">
    <p:spTree>
      <p:nvGrpSpPr>
        <p:cNvPr id="1" name=""/>
        <p:cNvGrpSpPr/>
        <p:nvPr/>
      </p:nvGrpSpPr>
      <p:grpSpPr>
        <a:xfrm>
          <a:off x="0" y="0"/>
          <a:ext cx="0" cy="0"/>
          <a:chOff x="0" y="0"/>
          <a:chExt cx="0" cy="0"/>
        </a:xfrm>
      </p:grpSpPr>
      <p:sp>
        <p:nvSpPr>
          <p:cNvPr id="7" name="Picture Placeholder 10"/>
          <p:cNvSpPr>
            <a:spLocks noGrp="1"/>
          </p:cNvSpPr>
          <p:nvPr>
            <p:ph type="pic" sz="quarter" idx="11" hasCustomPrompt="1"/>
          </p:nvPr>
        </p:nvSpPr>
        <p:spPr>
          <a:xfrm>
            <a:off x="0" y="1"/>
            <a:ext cx="12192000" cy="6858000"/>
          </a:xfrm>
          <a:prstGeom prst="rect">
            <a:avLst/>
          </a:prstGeom>
        </p:spPr>
        <p:txBody>
          <a:bodyPr anchor="t"/>
          <a:lstStyle>
            <a:lvl1pPr marL="0" indent="0" algn="ctr">
              <a:buNone/>
              <a:defRPr sz="3200" b="0" i="0" baseline="0">
                <a:latin typeface="Museo Sans 500" charset="0"/>
              </a:defRPr>
            </a:lvl1pPr>
          </a:lstStyle>
          <a:p>
            <a:r>
              <a:rPr lang="en-US"/>
              <a:t>Select picture here</a:t>
            </a:r>
          </a:p>
          <a:p>
            <a:endParaRPr lang="en-US"/>
          </a:p>
          <a:p>
            <a:endParaRPr lang="en-US"/>
          </a:p>
          <a:p>
            <a:endParaRPr lang="en-US"/>
          </a:p>
          <a:p>
            <a:endParaRPr lang="en-US"/>
          </a:p>
        </p:txBody>
      </p:sp>
      <p:sp>
        <p:nvSpPr>
          <p:cNvPr id="5" name="Title 1"/>
          <p:cNvSpPr>
            <a:spLocks noGrp="1"/>
          </p:cNvSpPr>
          <p:nvPr>
            <p:ph type="title" hasCustomPrompt="1"/>
          </p:nvPr>
        </p:nvSpPr>
        <p:spPr>
          <a:xfrm>
            <a:off x="466724" y="3472625"/>
            <a:ext cx="7177659" cy="1325563"/>
          </a:xfrm>
          <a:prstGeom prst="rect">
            <a:avLst/>
          </a:prstGeom>
        </p:spPr>
        <p:txBody>
          <a:bodyPr lIns="0" tIns="0" rIns="0" bIns="0"/>
          <a:lstStyle>
            <a:lvl1pPr>
              <a:defRPr sz="4400" b="1" i="0">
                <a:solidFill>
                  <a:schemeClr val="bg1"/>
                </a:solidFill>
                <a:latin typeface="Museo Sans 900" charset="0"/>
                <a:ea typeface="Museo Sans 900" charset="0"/>
                <a:cs typeface="Museo Sans 900" charset="0"/>
              </a:defRPr>
            </a:lvl1pPr>
          </a:lstStyle>
          <a:p>
            <a:r>
              <a:rPr lang="en-US" dirty="0"/>
              <a:t>TITEL VAN PRESENTATIE OP TWEE REGELS</a:t>
            </a:r>
          </a:p>
        </p:txBody>
      </p:sp>
      <p:sp>
        <p:nvSpPr>
          <p:cNvPr id="6" name="Text Placeholder 5"/>
          <p:cNvSpPr>
            <a:spLocks noGrp="1"/>
          </p:cNvSpPr>
          <p:nvPr>
            <p:ph type="body" sz="quarter" idx="10" hasCustomPrompt="1"/>
          </p:nvPr>
        </p:nvSpPr>
        <p:spPr>
          <a:xfrm>
            <a:off x="466725" y="4907916"/>
            <a:ext cx="5983502" cy="442913"/>
          </a:xfrm>
          <a:prstGeom prst="rect">
            <a:avLst/>
          </a:prstGeom>
        </p:spPr>
        <p:txBody>
          <a:bodyPr lIns="0" tIns="0" rIns="0" bIns="0"/>
          <a:lstStyle>
            <a:lvl1pPr marL="0" indent="0">
              <a:buNone/>
              <a:defRPr sz="2800" b="0" i="0">
                <a:solidFill>
                  <a:schemeClr val="bg1"/>
                </a:solidFill>
                <a:latin typeface="Museo Sans 300" charset="0"/>
                <a:ea typeface="Museo Sans 300" charset="0"/>
                <a:cs typeface="Museo Sans 300" charset="0"/>
              </a:defRPr>
            </a:lvl1pPr>
          </a:lstStyle>
          <a:p>
            <a:pPr lvl="0"/>
            <a:r>
              <a:rPr lang="en-US" dirty="0"/>
              <a:t>NAAM KLANT OF PRESENTATOR</a:t>
            </a:r>
          </a:p>
        </p:txBody>
      </p:sp>
    </p:spTree>
    <p:extLst>
      <p:ext uri="{BB962C8B-B14F-4D97-AF65-F5344CB8AC3E}">
        <p14:creationId xmlns:p14="http://schemas.microsoft.com/office/powerpoint/2010/main" val="418518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s+placeholder rechts">
    <p:spTree>
      <p:nvGrpSpPr>
        <p:cNvPr id="1" name=""/>
        <p:cNvGrpSpPr/>
        <p:nvPr/>
      </p:nvGrpSpPr>
      <p:grpSpPr>
        <a:xfrm>
          <a:off x="0" y="0"/>
          <a:ext cx="0" cy="0"/>
          <a:chOff x="0" y="0"/>
          <a:chExt cx="0" cy="0"/>
        </a:xfrm>
      </p:grpSpPr>
      <p:sp>
        <p:nvSpPr>
          <p:cNvPr id="21" name="Tijdelijke aanduiding voor tekst 19"/>
          <p:cNvSpPr>
            <a:spLocks noGrp="1"/>
          </p:cNvSpPr>
          <p:nvPr>
            <p:ph type="body" sz="quarter" idx="12" hasCustomPrompt="1"/>
          </p:nvPr>
        </p:nvSpPr>
        <p:spPr>
          <a:xfrm>
            <a:off x="466725" y="453961"/>
            <a:ext cx="7410451" cy="518335"/>
          </a:xfrm>
          <a:prstGeom prst="rect">
            <a:avLst/>
          </a:prstGeom>
        </p:spPr>
        <p:txBody>
          <a:bodyPr vert="horz" lIns="0" bIns="0"/>
          <a:lstStyle>
            <a:lvl1pPr marL="0" indent="0">
              <a:buNone/>
              <a:defRPr sz="2800" b="1" i="0" cap="all" baseline="0">
                <a:solidFill>
                  <a:schemeClr val="tx1"/>
                </a:solidFill>
                <a:latin typeface="Museo Sans 900" charset="0"/>
                <a:ea typeface="Museo Sans 900" charset="0"/>
                <a:cs typeface="Museo Sans 900" charset="0"/>
              </a:defRPr>
            </a:lvl1pPr>
          </a:lstStyle>
          <a:p>
            <a:pPr lvl="0"/>
            <a:r>
              <a:rPr lang="nl-NL" dirty="0"/>
              <a:t>Titel op 1 regel</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5860" y="6234427"/>
            <a:ext cx="1592412" cy="377002"/>
          </a:xfrm>
          <a:prstGeom prst="rect">
            <a:avLst/>
          </a:prstGeom>
        </p:spPr>
      </p:pic>
      <p:sp>
        <p:nvSpPr>
          <p:cNvPr id="7" name="Slide Number Placeholder 5"/>
          <p:cNvSpPr>
            <a:spLocks noGrp="1"/>
          </p:cNvSpPr>
          <p:nvPr>
            <p:ph type="sldNum" sz="quarter" idx="4"/>
          </p:nvPr>
        </p:nvSpPr>
        <p:spPr>
          <a:xfrm>
            <a:off x="8996686" y="6307578"/>
            <a:ext cx="2743200" cy="377003"/>
          </a:xfrm>
          <a:prstGeom prst="rect">
            <a:avLst/>
          </a:prstGeom>
        </p:spPr>
        <p:txBody>
          <a:bodyPr vert="horz" lIns="91440" tIns="45720" rIns="91440" bIns="45720" rtlCol="0" anchor="ctr"/>
          <a:lstStyle>
            <a:lvl1pPr algn="r">
              <a:defRPr sz="1000">
                <a:solidFill>
                  <a:schemeClr val="tx1">
                    <a:tint val="75000"/>
                  </a:schemeClr>
                </a:solidFill>
                <a:latin typeface="Museo Sans 500" charset="0"/>
                <a:ea typeface="Museo Sans 500" charset="0"/>
                <a:cs typeface="Museo Sans 500" charset="0"/>
              </a:defRPr>
            </a:lvl1pPr>
          </a:lstStyle>
          <a:p>
            <a:fld id="{3C4AD23A-48DC-3D46-BBC8-42C5E8188150}" type="slidenum">
              <a:rPr lang="en-US" smtClean="0"/>
              <a:pPr/>
              <a:t>‹nr.›</a:t>
            </a:fld>
            <a:endParaRPr lang="en-US" dirty="0"/>
          </a:p>
        </p:txBody>
      </p:sp>
      <p:sp>
        <p:nvSpPr>
          <p:cNvPr id="6" name="Tijdelijke aanduiding voor tekst 12"/>
          <p:cNvSpPr>
            <a:spLocks noGrp="1"/>
          </p:cNvSpPr>
          <p:nvPr>
            <p:ph type="body" sz="quarter" idx="10" hasCustomPrompt="1"/>
          </p:nvPr>
        </p:nvSpPr>
        <p:spPr>
          <a:xfrm>
            <a:off x="466726" y="1595500"/>
            <a:ext cx="5339714" cy="4165218"/>
          </a:xfrm>
          <a:prstGeom prst="rect">
            <a:avLst/>
          </a:prstGeom>
        </p:spPr>
        <p:txBody>
          <a:bodyPr vert="horz" lIns="0" tIns="0" rIns="0" bIns="0"/>
          <a:lstStyle>
            <a:lvl1pPr marL="342900" indent="-342900">
              <a:lnSpc>
                <a:spcPct val="100000"/>
              </a:lnSpc>
              <a:buClr>
                <a:schemeClr val="accent1"/>
              </a:buClr>
              <a:buFont typeface="Wingdings" charset="2"/>
              <a:buChar char="§"/>
              <a:defRPr lang="en-US" sz="2800" b="0" i="0" smtClean="0">
                <a:effectLst/>
                <a:latin typeface="Museo Sans 300" charset="0"/>
                <a:ea typeface="Museo Sans 300" charset="0"/>
                <a:cs typeface="Museo Sans 300" charset="0"/>
              </a:defRPr>
            </a:lvl1pPr>
            <a:lvl2pPr marL="800100" indent="-342900">
              <a:buClr>
                <a:schemeClr val="accent1"/>
              </a:buClr>
              <a:buFont typeface="Wingdings" charset="2"/>
              <a:buChar char="§"/>
              <a:defRPr sz="2800" b="0" i="0">
                <a:latin typeface="Museo Sans 300" charset="0"/>
                <a:ea typeface="Museo Sans 300" charset="0"/>
                <a:cs typeface="Museo Sans 300" charset="0"/>
              </a:defRPr>
            </a:lvl2pPr>
            <a:lvl3pPr marL="1257300" indent="-342900">
              <a:buClr>
                <a:schemeClr val="accent1"/>
              </a:buClr>
              <a:buFont typeface="Wingdings" charset="2"/>
              <a:buChar char="§"/>
              <a:defRPr sz="2800" b="0" i="0">
                <a:latin typeface="Museo Sans 300" charset="0"/>
                <a:ea typeface="Museo Sans 300" charset="0"/>
                <a:cs typeface="Museo Sans 300" charset="0"/>
              </a:defRPr>
            </a:lvl3pPr>
            <a:lvl4pPr marL="1714500" indent="-342900">
              <a:buClr>
                <a:schemeClr val="accent1"/>
              </a:buClr>
              <a:buFont typeface="Wingdings" charset="2"/>
              <a:buChar char="§"/>
              <a:defRPr sz="2800" b="0" i="0">
                <a:latin typeface="Museo Sans 300" charset="0"/>
                <a:ea typeface="Museo Sans 300" charset="0"/>
                <a:cs typeface="Museo Sans 300" charset="0"/>
              </a:defRPr>
            </a:lvl4pPr>
            <a:lvl5pPr marL="2171700" indent="-342900">
              <a:buClr>
                <a:schemeClr val="accent1"/>
              </a:buClr>
              <a:buFont typeface="Wingdings" charset="2"/>
              <a:buChar char="§"/>
              <a:defRPr sz="2800" b="0" i="0">
                <a:latin typeface="Museo Sans 300" charset="0"/>
                <a:ea typeface="Museo Sans 300" charset="0"/>
                <a:cs typeface="Museo Sans 300" charset="0"/>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Picture Placeholder 10"/>
          <p:cNvSpPr>
            <a:spLocks noGrp="1"/>
          </p:cNvSpPr>
          <p:nvPr>
            <p:ph type="pic" sz="quarter" idx="11" hasCustomPrompt="1"/>
          </p:nvPr>
        </p:nvSpPr>
        <p:spPr>
          <a:xfrm>
            <a:off x="6099048" y="1595500"/>
            <a:ext cx="5640838" cy="4165220"/>
          </a:xfrm>
          <a:prstGeom prst="rect">
            <a:avLst/>
          </a:prstGeom>
        </p:spPr>
        <p:txBody>
          <a:bodyPr anchor="t"/>
          <a:lstStyle>
            <a:lvl1pPr marL="0" indent="0" algn="ctr">
              <a:buNone/>
              <a:defRPr sz="3200" b="0" i="0" baseline="0">
                <a:latin typeface="Museo Sans 500" charset="0"/>
              </a:defRPr>
            </a:lvl1pPr>
          </a:lstStyle>
          <a:p>
            <a:r>
              <a:rPr lang="en-US" dirty="0"/>
              <a:t>Select picture here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7321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7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kst+placeholder rechts">
    <p:spTree>
      <p:nvGrpSpPr>
        <p:cNvPr id="1" name=""/>
        <p:cNvGrpSpPr/>
        <p:nvPr/>
      </p:nvGrpSpPr>
      <p:grpSpPr>
        <a:xfrm>
          <a:off x="0" y="0"/>
          <a:ext cx="0" cy="0"/>
          <a:chOff x="0" y="0"/>
          <a:chExt cx="0" cy="0"/>
        </a:xfrm>
      </p:grpSpPr>
      <p:sp>
        <p:nvSpPr>
          <p:cNvPr id="21" name="Tijdelijke aanduiding voor tekst 19"/>
          <p:cNvSpPr>
            <a:spLocks noGrp="1"/>
          </p:cNvSpPr>
          <p:nvPr>
            <p:ph type="body" sz="quarter" idx="12" hasCustomPrompt="1"/>
          </p:nvPr>
        </p:nvSpPr>
        <p:spPr>
          <a:xfrm>
            <a:off x="466725" y="453961"/>
            <a:ext cx="7410451" cy="518335"/>
          </a:xfrm>
          <a:prstGeom prst="rect">
            <a:avLst/>
          </a:prstGeom>
        </p:spPr>
        <p:txBody>
          <a:bodyPr vert="horz" lIns="0" bIns="0"/>
          <a:lstStyle>
            <a:lvl1pPr marL="0" indent="0">
              <a:buNone/>
              <a:defRPr sz="2800" b="1" i="0" cap="all" baseline="0">
                <a:solidFill>
                  <a:schemeClr val="tx1"/>
                </a:solidFill>
                <a:latin typeface="Museo Sans 900" charset="0"/>
                <a:ea typeface="Museo Sans 900" charset="0"/>
                <a:cs typeface="Museo Sans 900" charset="0"/>
              </a:defRPr>
            </a:lvl1pPr>
          </a:lstStyle>
          <a:p>
            <a:pPr lvl="0"/>
            <a:r>
              <a:rPr lang="nl-NL" dirty="0"/>
              <a:t>Titel op 1 regel</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5860" y="6234427"/>
            <a:ext cx="1592412" cy="377002"/>
          </a:xfrm>
          <a:prstGeom prst="rect">
            <a:avLst/>
          </a:prstGeom>
        </p:spPr>
      </p:pic>
      <p:sp>
        <p:nvSpPr>
          <p:cNvPr id="7" name="Slide Number Placeholder 5"/>
          <p:cNvSpPr>
            <a:spLocks noGrp="1"/>
          </p:cNvSpPr>
          <p:nvPr>
            <p:ph type="sldNum" sz="quarter" idx="4"/>
          </p:nvPr>
        </p:nvSpPr>
        <p:spPr>
          <a:xfrm>
            <a:off x="8996686" y="6307578"/>
            <a:ext cx="2743200" cy="377003"/>
          </a:xfrm>
          <a:prstGeom prst="rect">
            <a:avLst/>
          </a:prstGeom>
        </p:spPr>
        <p:txBody>
          <a:bodyPr vert="horz" lIns="91440" tIns="45720" rIns="91440" bIns="45720" rtlCol="0" anchor="ctr"/>
          <a:lstStyle>
            <a:lvl1pPr algn="r">
              <a:defRPr sz="1000">
                <a:solidFill>
                  <a:schemeClr val="tx1">
                    <a:tint val="75000"/>
                  </a:schemeClr>
                </a:solidFill>
                <a:latin typeface="Museo Sans 500" charset="0"/>
                <a:ea typeface="Museo Sans 500" charset="0"/>
                <a:cs typeface="Museo Sans 500" charset="0"/>
              </a:defRPr>
            </a:lvl1pPr>
          </a:lstStyle>
          <a:p>
            <a:fld id="{3C4AD23A-48DC-3D46-BBC8-42C5E8188150}" type="slidenum">
              <a:rPr lang="en-US" smtClean="0"/>
              <a:pPr/>
              <a:t>‹nr.›</a:t>
            </a:fld>
            <a:endParaRPr lang="en-US" dirty="0"/>
          </a:p>
        </p:txBody>
      </p:sp>
      <p:sp>
        <p:nvSpPr>
          <p:cNvPr id="6" name="Tijdelijke aanduiding voor tekst 12"/>
          <p:cNvSpPr>
            <a:spLocks noGrp="1"/>
          </p:cNvSpPr>
          <p:nvPr>
            <p:ph type="body" sz="quarter" idx="10" hasCustomPrompt="1"/>
          </p:nvPr>
        </p:nvSpPr>
        <p:spPr>
          <a:xfrm>
            <a:off x="466726" y="1595500"/>
            <a:ext cx="5339714" cy="4165219"/>
          </a:xfrm>
          <a:prstGeom prst="rect">
            <a:avLst/>
          </a:prstGeom>
        </p:spPr>
        <p:txBody>
          <a:bodyPr vert="horz" lIns="0" tIns="0" rIns="0" bIns="0"/>
          <a:lstStyle>
            <a:lvl1pPr marL="0" marR="0" indent="0" algn="l" defTabSz="914400" rtl="0" eaLnBrk="1" fontAlgn="auto" latinLnBrk="0" hangingPunct="1">
              <a:lnSpc>
                <a:spcPct val="100000"/>
              </a:lnSpc>
              <a:spcBef>
                <a:spcPts val="1000"/>
              </a:spcBef>
              <a:spcAft>
                <a:spcPts val="0"/>
              </a:spcAft>
              <a:buClr>
                <a:schemeClr val="accent1"/>
              </a:buClr>
              <a:buSzTx/>
              <a:buFont typeface="Wingdings" charset="2"/>
              <a:buNone/>
              <a:tabLst/>
              <a:defRPr lang="en-US" b="0" i="0" smtClean="0">
                <a:effectLst/>
                <a:latin typeface="Museo Sans 300" charset="0"/>
                <a:ea typeface="Museo Sans 300" charset="0"/>
                <a:cs typeface="Museo Sans 300" charset="0"/>
              </a:defRPr>
            </a:lvl1pPr>
            <a:lvl2pPr marL="457200" indent="0">
              <a:buClr>
                <a:schemeClr val="accent1"/>
              </a:buClr>
              <a:buFont typeface="Wingdings" charset="2"/>
              <a:buNone/>
              <a:defRPr sz="2000">
                <a:latin typeface="Georgia"/>
                <a:cs typeface="Georgia"/>
              </a:defRPr>
            </a:lvl2pPr>
            <a:lvl3pPr marL="914400" indent="0">
              <a:buClr>
                <a:schemeClr val="accent1"/>
              </a:buClr>
              <a:buFont typeface="Wingdings" charset="2"/>
              <a:buNone/>
              <a:defRPr sz="2000">
                <a:latin typeface="Georgia"/>
                <a:cs typeface="Georgia"/>
              </a:defRPr>
            </a:lvl3pPr>
            <a:lvl4pPr marL="1371600" indent="0">
              <a:buClr>
                <a:schemeClr val="accent1"/>
              </a:buClr>
              <a:buFont typeface="Wingdings" charset="2"/>
              <a:buNone/>
              <a:defRPr sz="2000">
                <a:latin typeface="Georgia"/>
                <a:cs typeface="Georgia"/>
              </a:defRPr>
            </a:lvl4pPr>
            <a:lvl5pPr marL="1828800" indent="0">
              <a:buClr>
                <a:schemeClr val="accent1"/>
              </a:buClr>
              <a:buFont typeface="Wingdings" charset="2"/>
              <a:buNone/>
              <a:defRPr sz="2000">
                <a:latin typeface="Georgia"/>
                <a:cs typeface="Georgia"/>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Wingdings" charset="2"/>
              <a:buNone/>
              <a:tabLst/>
              <a:defRPr/>
            </a:pP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consectetur</a:t>
            </a:r>
            <a:r>
              <a:rPr lang="nl-NL" dirty="0"/>
              <a:t> </a:t>
            </a:r>
            <a:r>
              <a:rPr lang="nl-NL" dirty="0" err="1"/>
              <a:t>adipiscing</a:t>
            </a:r>
            <a:r>
              <a:rPr lang="nl-NL" dirty="0"/>
              <a:t> </a:t>
            </a:r>
            <a:r>
              <a:rPr lang="nl-NL" dirty="0" err="1"/>
              <a:t>elit</a:t>
            </a:r>
            <a:r>
              <a:rPr lang="nl-NL" dirty="0"/>
              <a:t>. </a:t>
            </a:r>
            <a:r>
              <a:rPr lang="nl-NL" dirty="0" err="1"/>
              <a:t>Sed</a:t>
            </a:r>
            <a:r>
              <a:rPr lang="nl-NL" dirty="0"/>
              <a:t> </a:t>
            </a:r>
            <a:r>
              <a:rPr lang="nl-NL" dirty="0" err="1"/>
              <a:t>egestas</a:t>
            </a:r>
            <a:r>
              <a:rPr lang="nl-NL" dirty="0"/>
              <a:t> mi </a:t>
            </a:r>
            <a:r>
              <a:rPr lang="nl-NL" dirty="0" err="1"/>
              <a:t>nec</a:t>
            </a:r>
            <a:r>
              <a:rPr lang="nl-NL" dirty="0"/>
              <a:t> </a:t>
            </a:r>
            <a:r>
              <a:rPr lang="nl-NL" dirty="0" err="1"/>
              <a:t>lectus</a:t>
            </a:r>
            <a:r>
              <a:rPr lang="nl-NL" dirty="0"/>
              <a:t> </a:t>
            </a:r>
            <a:r>
              <a:rPr lang="nl-NL" dirty="0" err="1"/>
              <a:t>viverra</a:t>
            </a:r>
            <a:r>
              <a:rPr lang="nl-NL" dirty="0"/>
              <a:t> </a:t>
            </a:r>
            <a:r>
              <a:rPr lang="nl-NL" dirty="0" err="1"/>
              <a:t>eleifend</a:t>
            </a:r>
            <a:r>
              <a:rPr lang="nl-NL" dirty="0"/>
              <a:t>. </a:t>
            </a:r>
            <a:r>
              <a:rPr lang="nl-NL" dirty="0" err="1"/>
              <a:t>Quisque</a:t>
            </a:r>
            <a:r>
              <a:rPr lang="nl-NL" dirty="0"/>
              <a:t> </a:t>
            </a:r>
            <a:r>
              <a:rPr lang="nl-NL" dirty="0" err="1"/>
              <a:t>rhoncus</a:t>
            </a:r>
            <a:r>
              <a:rPr lang="nl-NL" dirty="0"/>
              <a:t> </a:t>
            </a:r>
            <a:r>
              <a:rPr lang="nl-NL" dirty="0" err="1"/>
              <a:t>mollis</a:t>
            </a:r>
            <a:r>
              <a:rPr lang="nl-NL" dirty="0"/>
              <a:t> </a:t>
            </a:r>
            <a:r>
              <a:rPr lang="nl-NL" dirty="0" err="1"/>
              <a:t>felis</a:t>
            </a:r>
            <a:r>
              <a:rPr lang="nl-NL" dirty="0"/>
              <a:t> </a:t>
            </a:r>
            <a:r>
              <a:rPr lang="nl-NL" dirty="0" err="1"/>
              <a:t>eget</a:t>
            </a:r>
            <a:r>
              <a:rPr lang="nl-NL" dirty="0"/>
              <a:t> </a:t>
            </a:r>
            <a:r>
              <a:rPr lang="nl-NL" dirty="0" err="1"/>
              <a:t>euismod</a:t>
            </a:r>
            <a:r>
              <a:rPr lang="nl-NL" dirty="0"/>
              <a:t>.</a:t>
            </a:r>
          </a:p>
        </p:txBody>
      </p:sp>
      <p:sp>
        <p:nvSpPr>
          <p:cNvPr id="12" name="Picture Placeholder 10"/>
          <p:cNvSpPr>
            <a:spLocks noGrp="1"/>
          </p:cNvSpPr>
          <p:nvPr>
            <p:ph type="pic" sz="quarter" idx="11" hasCustomPrompt="1"/>
          </p:nvPr>
        </p:nvSpPr>
        <p:spPr>
          <a:xfrm>
            <a:off x="6099048" y="1595500"/>
            <a:ext cx="5640838" cy="4165220"/>
          </a:xfrm>
          <a:prstGeom prst="rect">
            <a:avLst/>
          </a:prstGeom>
        </p:spPr>
        <p:txBody>
          <a:bodyPr anchor="t"/>
          <a:lstStyle>
            <a:lvl1pPr marL="0" indent="0" algn="ctr">
              <a:buNone/>
              <a:defRPr sz="3200" b="0" i="0" baseline="0">
                <a:latin typeface="Museo Sans 500" charset="0"/>
              </a:defRPr>
            </a:lvl1pPr>
          </a:lstStyle>
          <a:p>
            <a:r>
              <a:rPr lang="en-US" dirty="0"/>
              <a:t>Select picture here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3928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74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156022" y="6234429"/>
            <a:ext cx="1592580" cy="375920"/>
          </a:xfrm>
          <a:custGeom>
            <a:avLst/>
            <a:gdLst/>
            <a:ahLst/>
            <a:cxnLst/>
            <a:rect l="l" t="t" r="r" b="b"/>
            <a:pathLst>
              <a:path w="1592579" h="375920">
                <a:moveTo>
                  <a:pt x="4533" y="330047"/>
                </a:moveTo>
                <a:lnTo>
                  <a:pt x="4114" y="325882"/>
                </a:lnTo>
                <a:lnTo>
                  <a:pt x="3644" y="323519"/>
                </a:lnTo>
                <a:lnTo>
                  <a:pt x="3048" y="324383"/>
                </a:lnTo>
                <a:lnTo>
                  <a:pt x="3492" y="328434"/>
                </a:lnTo>
                <a:lnTo>
                  <a:pt x="3987" y="330161"/>
                </a:lnTo>
                <a:lnTo>
                  <a:pt x="4533" y="330047"/>
                </a:lnTo>
                <a:close/>
              </a:path>
              <a:path w="1592579" h="375920">
                <a:moveTo>
                  <a:pt x="630364" y="7658"/>
                </a:moveTo>
                <a:lnTo>
                  <a:pt x="620674" y="5588"/>
                </a:lnTo>
                <a:lnTo>
                  <a:pt x="609841" y="2387"/>
                </a:lnTo>
                <a:lnTo>
                  <a:pt x="611022" y="4876"/>
                </a:lnTo>
                <a:lnTo>
                  <a:pt x="613994" y="7302"/>
                </a:lnTo>
                <a:lnTo>
                  <a:pt x="620763" y="6870"/>
                </a:lnTo>
                <a:lnTo>
                  <a:pt x="625957" y="7137"/>
                </a:lnTo>
                <a:lnTo>
                  <a:pt x="630364" y="7658"/>
                </a:lnTo>
                <a:close/>
              </a:path>
              <a:path w="1592579" h="375920">
                <a:moveTo>
                  <a:pt x="634377" y="8902"/>
                </a:moveTo>
                <a:lnTo>
                  <a:pt x="633222" y="8356"/>
                </a:lnTo>
                <a:lnTo>
                  <a:pt x="630364" y="8356"/>
                </a:lnTo>
                <a:lnTo>
                  <a:pt x="634377" y="8902"/>
                </a:lnTo>
                <a:close/>
              </a:path>
              <a:path w="1592579" h="375920">
                <a:moveTo>
                  <a:pt x="768159" y="372846"/>
                </a:moveTo>
                <a:lnTo>
                  <a:pt x="766610" y="372681"/>
                </a:lnTo>
                <a:lnTo>
                  <a:pt x="765340" y="372846"/>
                </a:lnTo>
                <a:lnTo>
                  <a:pt x="766546" y="373227"/>
                </a:lnTo>
                <a:lnTo>
                  <a:pt x="768159" y="372846"/>
                </a:lnTo>
                <a:close/>
              </a:path>
              <a:path w="1592579" h="375920">
                <a:moveTo>
                  <a:pt x="1030897" y="6845"/>
                </a:moveTo>
                <a:lnTo>
                  <a:pt x="1023467" y="5803"/>
                </a:lnTo>
                <a:lnTo>
                  <a:pt x="1014933" y="5168"/>
                </a:lnTo>
                <a:lnTo>
                  <a:pt x="1006741" y="6845"/>
                </a:lnTo>
                <a:lnTo>
                  <a:pt x="1011161" y="7416"/>
                </a:lnTo>
                <a:lnTo>
                  <a:pt x="1017282" y="7010"/>
                </a:lnTo>
                <a:lnTo>
                  <a:pt x="1023429" y="6680"/>
                </a:lnTo>
                <a:lnTo>
                  <a:pt x="1030897" y="6845"/>
                </a:lnTo>
                <a:close/>
              </a:path>
              <a:path w="1592579" h="375920">
                <a:moveTo>
                  <a:pt x="1218768" y="8801"/>
                </a:moveTo>
                <a:lnTo>
                  <a:pt x="1217231" y="5575"/>
                </a:lnTo>
                <a:lnTo>
                  <a:pt x="1209611" y="6705"/>
                </a:lnTo>
                <a:lnTo>
                  <a:pt x="1205445" y="8140"/>
                </a:lnTo>
                <a:lnTo>
                  <a:pt x="1214285" y="8216"/>
                </a:lnTo>
                <a:lnTo>
                  <a:pt x="1218768" y="8801"/>
                </a:lnTo>
                <a:close/>
              </a:path>
              <a:path w="1592579" h="375920">
                <a:moveTo>
                  <a:pt x="1219631" y="6235"/>
                </a:moveTo>
                <a:lnTo>
                  <a:pt x="1217726" y="5537"/>
                </a:lnTo>
                <a:lnTo>
                  <a:pt x="1217104" y="5308"/>
                </a:lnTo>
                <a:lnTo>
                  <a:pt x="1217231" y="5575"/>
                </a:lnTo>
                <a:lnTo>
                  <a:pt x="1217460" y="5537"/>
                </a:lnTo>
                <a:lnTo>
                  <a:pt x="1219631" y="6235"/>
                </a:lnTo>
                <a:close/>
              </a:path>
              <a:path w="1592579" h="375920">
                <a:moveTo>
                  <a:pt x="1236205" y="6731"/>
                </a:moveTo>
                <a:lnTo>
                  <a:pt x="1234973" y="6565"/>
                </a:lnTo>
                <a:lnTo>
                  <a:pt x="1234452" y="6426"/>
                </a:lnTo>
                <a:lnTo>
                  <a:pt x="1234795" y="6350"/>
                </a:lnTo>
                <a:lnTo>
                  <a:pt x="1226096" y="6477"/>
                </a:lnTo>
                <a:lnTo>
                  <a:pt x="1229677" y="6438"/>
                </a:lnTo>
                <a:lnTo>
                  <a:pt x="1233004" y="6565"/>
                </a:lnTo>
                <a:lnTo>
                  <a:pt x="1236205" y="6731"/>
                </a:lnTo>
                <a:close/>
              </a:path>
              <a:path w="1592579" h="375920">
                <a:moveTo>
                  <a:pt x="1241031" y="6197"/>
                </a:moveTo>
                <a:lnTo>
                  <a:pt x="1235786" y="6083"/>
                </a:lnTo>
                <a:lnTo>
                  <a:pt x="1234795" y="6350"/>
                </a:lnTo>
                <a:lnTo>
                  <a:pt x="1241031" y="6197"/>
                </a:lnTo>
                <a:close/>
              </a:path>
              <a:path w="1592579" h="375920">
                <a:moveTo>
                  <a:pt x="1244180" y="7454"/>
                </a:moveTo>
                <a:lnTo>
                  <a:pt x="1241844" y="7162"/>
                </a:lnTo>
                <a:lnTo>
                  <a:pt x="1239139" y="6908"/>
                </a:lnTo>
                <a:lnTo>
                  <a:pt x="1236205" y="6731"/>
                </a:lnTo>
                <a:lnTo>
                  <a:pt x="1237500" y="6921"/>
                </a:lnTo>
                <a:lnTo>
                  <a:pt x="1239913" y="7162"/>
                </a:lnTo>
                <a:lnTo>
                  <a:pt x="1244180" y="7454"/>
                </a:lnTo>
                <a:close/>
              </a:path>
              <a:path w="1592579" h="375920">
                <a:moveTo>
                  <a:pt x="1249172" y="6134"/>
                </a:moveTo>
                <a:lnTo>
                  <a:pt x="1248473" y="5880"/>
                </a:lnTo>
                <a:lnTo>
                  <a:pt x="1242923" y="6311"/>
                </a:lnTo>
                <a:lnTo>
                  <a:pt x="1248384" y="6540"/>
                </a:lnTo>
                <a:lnTo>
                  <a:pt x="1249172" y="6134"/>
                </a:lnTo>
                <a:close/>
              </a:path>
              <a:path w="1592579" h="375920">
                <a:moveTo>
                  <a:pt x="1263980" y="19354"/>
                </a:moveTo>
                <a:lnTo>
                  <a:pt x="1254645" y="19253"/>
                </a:lnTo>
                <a:lnTo>
                  <a:pt x="1244422" y="18707"/>
                </a:lnTo>
                <a:lnTo>
                  <a:pt x="1244777" y="19532"/>
                </a:lnTo>
                <a:lnTo>
                  <a:pt x="1259916" y="20307"/>
                </a:lnTo>
                <a:lnTo>
                  <a:pt x="1259687" y="19837"/>
                </a:lnTo>
                <a:lnTo>
                  <a:pt x="1261605" y="19558"/>
                </a:lnTo>
                <a:lnTo>
                  <a:pt x="1263980" y="19354"/>
                </a:lnTo>
                <a:close/>
              </a:path>
              <a:path w="1592579" h="375920">
                <a:moveTo>
                  <a:pt x="1264018" y="16192"/>
                </a:moveTo>
                <a:lnTo>
                  <a:pt x="1263827" y="16230"/>
                </a:lnTo>
                <a:lnTo>
                  <a:pt x="1262811" y="16573"/>
                </a:lnTo>
                <a:lnTo>
                  <a:pt x="1262659" y="17132"/>
                </a:lnTo>
                <a:lnTo>
                  <a:pt x="1263167" y="16548"/>
                </a:lnTo>
                <a:lnTo>
                  <a:pt x="1264018" y="16192"/>
                </a:lnTo>
                <a:close/>
              </a:path>
              <a:path w="1592579" h="375920">
                <a:moveTo>
                  <a:pt x="1276172" y="18884"/>
                </a:moveTo>
                <a:lnTo>
                  <a:pt x="1267879" y="19011"/>
                </a:lnTo>
                <a:lnTo>
                  <a:pt x="1263980" y="19354"/>
                </a:lnTo>
                <a:lnTo>
                  <a:pt x="1268831" y="19405"/>
                </a:lnTo>
                <a:lnTo>
                  <a:pt x="1273454" y="19342"/>
                </a:lnTo>
                <a:lnTo>
                  <a:pt x="1276172" y="18884"/>
                </a:lnTo>
                <a:close/>
              </a:path>
              <a:path w="1592579" h="375920">
                <a:moveTo>
                  <a:pt x="1298067" y="6718"/>
                </a:moveTo>
                <a:lnTo>
                  <a:pt x="1297762" y="6083"/>
                </a:lnTo>
                <a:lnTo>
                  <a:pt x="1296670" y="5702"/>
                </a:lnTo>
                <a:lnTo>
                  <a:pt x="1295603" y="5334"/>
                </a:lnTo>
                <a:lnTo>
                  <a:pt x="1285875" y="5829"/>
                </a:lnTo>
                <a:lnTo>
                  <a:pt x="1292415" y="5702"/>
                </a:lnTo>
                <a:lnTo>
                  <a:pt x="1294752" y="6286"/>
                </a:lnTo>
                <a:lnTo>
                  <a:pt x="1298067" y="6718"/>
                </a:lnTo>
                <a:close/>
              </a:path>
              <a:path w="1592579" h="375920">
                <a:moveTo>
                  <a:pt x="1299400" y="5130"/>
                </a:moveTo>
                <a:lnTo>
                  <a:pt x="1295171" y="5181"/>
                </a:lnTo>
                <a:lnTo>
                  <a:pt x="1295603" y="5334"/>
                </a:lnTo>
                <a:lnTo>
                  <a:pt x="1299400" y="5130"/>
                </a:lnTo>
                <a:close/>
              </a:path>
              <a:path w="1592579" h="375920">
                <a:moveTo>
                  <a:pt x="1319606" y="21590"/>
                </a:moveTo>
                <a:lnTo>
                  <a:pt x="1316202" y="18783"/>
                </a:lnTo>
                <a:lnTo>
                  <a:pt x="1310894" y="21043"/>
                </a:lnTo>
                <a:lnTo>
                  <a:pt x="1319606" y="21590"/>
                </a:lnTo>
                <a:close/>
              </a:path>
              <a:path w="1592579" h="375920">
                <a:moveTo>
                  <a:pt x="1332077" y="12001"/>
                </a:moveTo>
                <a:lnTo>
                  <a:pt x="1311922" y="14109"/>
                </a:lnTo>
                <a:lnTo>
                  <a:pt x="1313002" y="16383"/>
                </a:lnTo>
                <a:lnTo>
                  <a:pt x="1321485" y="15608"/>
                </a:lnTo>
                <a:lnTo>
                  <a:pt x="1330960" y="15189"/>
                </a:lnTo>
                <a:lnTo>
                  <a:pt x="1329283" y="15189"/>
                </a:lnTo>
                <a:lnTo>
                  <a:pt x="1332077" y="12001"/>
                </a:lnTo>
                <a:close/>
              </a:path>
              <a:path w="1592579" h="375920">
                <a:moveTo>
                  <a:pt x="1343025" y="13779"/>
                </a:moveTo>
                <a:lnTo>
                  <a:pt x="1338376" y="14782"/>
                </a:lnTo>
                <a:lnTo>
                  <a:pt x="1333157" y="15113"/>
                </a:lnTo>
                <a:lnTo>
                  <a:pt x="1336078" y="14998"/>
                </a:lnTo>
                <a:lnTo>
                  <a:pt x="1339062" y="14935"/>
                </a:lnTo>
                <a:lnTo>
                  <a:pt x="1341920" y="15049"/>
                </a:lnTo>
                <a:lnTo>
                  <a:pt x="1343025" y="13779"/>
                </a:lnTo>
                <a:close/>
              </a:path>
              <a:path w="1592579" h="375920">
                <a:moveTo>
                  <a:pt x="1354302" y="5194"/>
                </a:moveTo>
                <a:lnTo>
                  <a:pt x="1346542" y="6527"/>
                </a:lnTo>
                <a:lnTo>
                  <a:pt x="1353210" y="7416"/>
                </a:lnTo>
                <a:lnTo>
                  <a:pt x="1354302" y="5194"/>
                </a:lnTo>
                <a:close/>
              </a:path>
              <a:path w="1592579" h="375920">
                <a:moveTo>
                  <a:pt x="1385646" y="4559"/>
                </a:moveTo>
                <a:lnTo>
                  <a:pt x="1372565" y="8153"/>
                </a:lnTo>
                <a:lnTo>
                  <a:pt x="1382649" y="7099"/>
                </a:lnTo>
                <a:lnTo>
                  <a:pt x="1385646" y="4559"/>
                </a:lnTo>
                <a:close/>
              </a:path>
              <a:path w="1592579" h="375920">
                <a:moveTo>
                  <a:pt x="1418717" y="8686"/>
                </a:moveTo>
                <a:lnTo>
                  <a:pt x="1412163" y="8305"/>
                </a:lnTo>
                <a:lnTo>
                  <a:pt x="1407490" y="7416"/>
                </a:lnTo>
                <a:lnTo>
                  <a:pt x="1398879" y="5689"/>
                </a:lnTo>
                <a:lnTo>
                  <a:pt x="1389341" y="6769"/>
                </a:lnTo>
                <a:lnTo>
                  <a:pt x="1387360" y="7594"/>
                </a:lnTo>
                <a:lnTo>
                  <a:pt x="1386700" y="8331"/>
                </a:lnTo>
                <a:lnTo>
                  <a:pt x="1385239" y="8305"/>
                </a:lnTo>
                <a:lnTo>
                  <a:pt x="1386014" y="8585"/>
                </a:lnTo>
                <a:lnTo>
                  <a:pt x="1386420" y="8737"/>
                </a:lnTo>
                <a:lnTo>
                  <a:pt x="1386522" y="8597"/>
                </a:lnTo>
                <a:lnTo>
                  <a:pt x="1386586" y="8470"/>
                </a:lnTo>
                <a:lnTo>
                  <a:pt x="1386700" y="8343"/>
                </a:lnTo>
                <a:lnTo>
                  <a:pt x="1414932" y="8636"/>
                </a:lnTo>
                <a:lnTo>
                  <a:pt x="1412976" y="8966"/>
                </a:lnTo>
                <a:lnTo>
                  <a:pt x="1418717" y="8686"/>
                </a:lnTo>
                <a:close/>
              </a:path>
              <a:path w="1592579" h="375920">
                <a:moveTo>
                  <a:pt x="1445285" y="7226"/>
                </a:moveTo>
                <a:lnTo>
                  <a:pt x="1442199" y="6464"/>
                </a:lnTo>
                <a:lnTo>
                  <a:pt x="1435900" y="5283"/>
                </a:lnTo>
                <a:lnTo>
                  <a:pt x="1434782" y="5905"/>
                </a:lnTo>
                <a:lnTo>
                  <a:pt x="1437944" y="6400"/>
                </a:lnTo>
                <a:lnTo>
                  <a:pt x="1441513" y="6832"/>
                </a:lnTo>
                <a:lnTo>
                  <a:pt x="1445285" y="7226"/>
                </a:lnTo>
                <a:close/>
              </a:path>
              <a:path w="1592579" h="375920">
                <a:moveTo>
                  <a:pt x="1456486" y="11671"/>
                </a:moveTo>
                <a:lnTo>
                  <a:pt x="1445945" y="11696"/>
                </a:lnTo>
                <a:lnTo>
                  <a:pt x="1447749" y="11049"/>
                </a:lnTo>
                <a:lnTo>
                  <a:pt x="1450962" y="10045"/>
                </a:lnTo>
                <a:lnTo>
                  <a:pt x="1444663" y="8953"/>
                </a:lnTo>
                <a:lnTo>
                  <a:pt x="1448244" y="8686"/>
                </a:lnTo>
                <a:lnTo>
                  <a:pt x="1444421" y="8699"/>
                </a:lnTo>
                <a:lnTo>
                  <a:pt x="1439837" y="10274"/>
                </a:lnTo>
                <a:lnTo>
                  <a:pt x="1434706" y="11633"/>
                </a:lnTo>
                <a:lnTo>
                  <a:pt x="1431988" y="13030"/>
                </a:lnTo>
                <a:lnTo>
                  <a:pt x="1434642" y="14732"/>
                </a:lnTo>
                <a:lnTo>
                  <a:pt x="1443736" y="14325"/>
                </a:lnTo>
                <a:lnTo>
                  <a:pt x="1448104" y="13538"/>
                </a:lnTo>
                <a:lnTo>
                  <a:pt x="1451190" y="12573"/>
                </a:lnTo>
                <a:lnTo>
                  <a:pt x="1456359" y="11696"/>
                </a:lnTo>
                <a:lnTo>
                  <a:pt x="1456486" y="11671"/>
                </a:lnTo>
                <a:close/>
              </a:path>
              <a:path w="1592579" h="375920">
                <a:moveTo>
                  <a:pt x="1459331" y="8318"/>
                </a:moveTo>
                <a:lnTo>
                  <a:pt x="1445285" y="7226"/>
                </a:lnTo>
                <a:lnTo>
                  <a:pt x="1445907" y="7378"/>
                </a:lnTo>
                <a:lnTo>
                  <a:pt x="1446034" y="7366"/>
                </a:lnTo>
                <a:lnTo>
                  <a:pt x="1447177" y="7708"/>
                </a:lnTo>
                <a:lnTo>
                  <a:pt x="1447558" y="7886"/>
                </a:lnTo>
                <a:lnTo>
                  <a:pt x="1446237" y="7708"/>
                </a:lnTo>
                <a:lnTo>
                  <a:pt x="1445679" y="7759"/>
                </a:lnTo>
                <a:lnTo>
                  <a:pt x="1445488" y="8089"/>
                </a:lnTo>
                <a:lnTo>
                  <a:pt x="1444993" y="8382"/>
                </a:lnTo>
                <a:lnTo>
                  <a:pt x="1444447" y="8674"/>
                </a:lnTo>
                <a:lnTo>
                  <a:pt x="1436585" y="8178"/>
                </a:lnTo>
                <a:lnTo>
                  <a:pt x="1443215" y="8039"/>
                </a:lnTo>
                <a:lnTo>
                  <a:pt x="1445679" y="7759"/>
                </a:lnTo>
                <a:lnTo>
                  <a:pt x="1445983" y="7531"/>
                </a:lnTo>
                <a:lnTo>
                  <a:pt x="1445907" y="7378"/>
                </a:lnTo>
                <a:lnTo>
                  <a:pt x="1418717" y="8699"/>
                </a:lnTo>
                <a:lnTo>
                  <a:pt x="1423365" y="8877"/>
                </a:lnTo>
                <a:lnTo>
                  <a:pt x="1428940" y="8915"/>
                </a:lnTo>
                <a:lnTo>
                  <a:pt x="1444421" y="8699"/>
                </a:lnTo>
                <a:lnTo>
                  <a:pt x="1448244" y="8686"/>
                </a:lnTo>
                <a:lnTo>
                  <a:pt x="1448384" y="8674"/>
                </a:lnTo>
                <a:lnTo>
                  <a:pt x="1449997" y="8547"/>
                </a:lnTo>
                <a:lnTo>
                  <a:pt x="1459331" y="8318"/>
                </a:lnTo>
                <a:close/>
              </a:path>
              <a:path w="1592579" h="375920">
                <a:moveTo>
                  <a:pt x="1467243" y="2946"/>
                </a:moveTo>
                <a:lnTo>
                  <a:pt x="1463281" y="3327"/>
                </a:lnTo>
                <a:lnTo>
                  <a:pt x="1459382" y="3873"/>
                </a:lnTo>
                <a:lnTo>
                  <a:pt x="1455458" y="4787"/>
                </a:lnTo>
                <a:lnTo>
                  <a:pt x="1459179" y="4394"/>
                </a:lnTo>
                <a:lnTo>
                  <a:pt x="1467243" y="2946"/>
                </a:lnTo>
                <a:close/>
              </a:path>
              <a:path w="1592579" h="375920">
                <a:moveTo>
                  <a:pt x="1488249" y="6946"/>
                </a:moveTo>
                <a:lnTo>
                  <a:pt x="1479600" y="7023"/>
                </a:lnTo>
                <a:lnTo>
                  <a:pt x="1473517" y="8064"/>
                </a:lnTo>
                <a:lnTo>
                  <a:pt x="1459331" y="8318"/>
                </a:lnTo>
                <a:lnTo>
                  <a:pt x="1467396" y="8788"/>
                </a:lnTo>
                <a:lnTo>
                  <a:pt x="1475740" y="9042"/>
                </a:lnTo>
                <a:lnTo>
                  <a:pt x="1483652" y="9042"/>
                </a:lnTo>
                <a:lnTo>
                  <a:pt x="1484769" y="8293"/>
                </a:lnTo>
                <a:lnTo>
                  <a:pt x="1488249" y="6946"/>
                </a:lnTo>
                <a:close/>
              </a:path>
              <a:path w="1592579" h="375920">
                <a:moveTo>
                  <a:pt x="1492123" y="372757"/>
                </a:moveTo>
                <a:lnTo>
                  <a:pt x="1489379" y="372897"/>
                </a:lnTo>
                <a:lnTo>
                  <a:pt x="1484922" y="372910"/>
                </a:lnTo>
                <a:lnTo>
                  <a:pt x="1480705" y="372948"/>
                </a:lnTo>
                <a:lnTo>
                  <a:pt x="1482763" y="373100"/>
                </a:lnTo>
                <a:lnTo>
                  <a:pt x="1486192" y="373087"/>
                </a:lnTo>
                <a:lnTo>
                  <a:pt x="1492123" y="372757"/>
                </a:lnTo>
                <a:close/>
              </a:path>
              <a:path w="1592579" h="375920">
                <a:moveTo>
                  <a:pt x="1498142" y="8623"/>
                </a:moveTo>
                <a:lnTo>
                  <a:pt x="1493608" y="8864"/>
                </a:lnTo>
                <a:lnTo>
                  <a:pt x="1488808" y="9017"/>
                </a:lnTo>
                <a:lnTo>
                  <a:pt x="1483652" y="9042"/>
                </a:lnTo>
                <a:lnTo>
                  <a:pt x="1483144" y="9385"/>
                </a:lnTo>
                <a:lnTo>
                  <a:pt x="1483055" y="9601"/>
                </a:lnTo>
                <a:lnTo>
                  <a:pt x="1485011" y="9486"/>
                </a:lnTo>
                <a:lnTo>
                  <a:pt x="1491068" y="9944"/>
                </a:lnTo>
                <a:lnTo>
                  <a:pt x="1494688" y="9359"/>
                </a:lnTo>
                <a:lnTo>
                  <a:pt x="1498142" y="8623"/>
                </a:lnTo>
                <a:close/>
              </a:path>
              <a:path w="1592579" h="375920">
                <a:moveTo>
                  <a:pt x="1498511" y="2133"/>
                </a:moveTo>
                <a:lnTo>
                  <a:pt x="1485315" y="1003"/>
                </a:lnTo>
                <a:lnTo>
                  <a:pt x="1491195" y="0"/>
                </a:lnTo>
                <a:lnTo>
                  <a:pt x="1482064" y="292"/>
                </a:lnTo>
                <a:lnTo>
                  <a:pt x="1467243" y="2959"/>
                </a:lnTo>
                <a:lnTo>
                  <a:pt x="1472958" y="2590"/>
                </a:lnTo>
                <a:lnTo>
                  <a:pt x="1479042" y="2590"/>
                </a:lnTo>
                <a:lnTo>
                  <a:pt x="1485646" y="2971"/>
                </a:lnTo>
                <a:lnTo>
                  <a:pt x="1492948" y="3759"/>
                </a:lnTo>
                <a:lnTo>
                  <a:pt x="1498511" y="2133"/>
                </a:lnTo>
                <a:close/>
              </a:path>
              <a:path w="1592579" h="375920">
                <a:moveTo>
                  <a:pt x="1507083" y="7061"/>
                </a:moveTo>
                <a:lnTo>
                  <a:pt x="1505102" y="6540"/>
                </a:lnTo>
                <a:lnTo>
                  <a:pt x="1505343" y="6794"/>
                </a:lnTo>
                <a:lnTo>
                  <a:pt x="1506181" y="7162"/>
                </a:lnTo>
                <a:lnTo>
                  <a:pt x="1507083" y="7061"/>
                </a:lnTo>
                <a:close/>
              </a:path>
              <a:path w="1592579" h="375920">
                <a:moveTo>
                  <a:pt x="1507502" y="17132"/>
                </a:moveTo>
                <a:lnTo>
                  <a:pt x="1504708" y="15582"/>
                </a:lnTo>
                <a:lnTo>
                  <a:pt x="1506321" y="14617"/>
                </a:lnTo>
                <a:lnTo>
                  <a:pt x="1483677" y="15798"/>
                </a:lnTo>
                <a:lnTo>
                  <a:pt x="1495196" y="17894"/>
                </a:lnTo>
                <a:lnTo>
                  <a:pt x="1494612" y="16637"/>
                </a:lnTo>
                <a:lnTo>
                  <a:pt x="1507502" y="17132"/>
                </a:lnTo>
                <a:close/>
              </a:path>
              <a:path w="1592579" h="375920">
                <a:moveTo>
                  <a:pt x="1508226" y="7823"/>
                </a:moveTo>
                <a:lnTo>
                  <a:pt x="1507464" y="7658"/>
                </a:lnTo>
                <a:lnTo>
                  <a:pt x="1506715" y="7404"/>
                </a:lnTo>
                <a:lnTo>
                  <a:pt x="1506181" y="7162"/>
                </a:lnTo>
                <a:lnTo>
                  <a:pt x="1503057" y="7518"/>
                </a:lnTo>
                <a:lnTo>
                  <a:pt x="1500606" y="8102"/>
                </a:lnTo>
                <a:lnTo>
                  <a:pt x="1498142" y="8623"/>
                </a:lnTo>
                <a:lnTo>
                  <a:pt x="1501838" y="8432"/>
                </a:lnTo>
                <a:lnTo>
                  <a:pt x="1505254" y="8178"/>
                </a:lnTo>
                <a:lnTo>
                  <a:pt x="1508226" y="7823"/>
                </a:lnTo>
                <a:close/>
              </a:path>
              <a:path w="1592579" h="375920">
                <a:moveTo>
                  <a:pt x="1509725" y="8089"/>
                </a:moveTo>
                <a:lnTo>
                  <a:pt x="1509572" y="7696"/>
                </a:lnTo>
                <a:lnTo>
                  <a:pt x="1509153" y="7734"/>
                </a:lnTo>
                <a:lnTo>
                  <a:pt x="1508226" y="7823"/>
                </a:lnTo>
                <a:lnTo>
                  <a:pt x="1509052" y="8026"/>
                </a:lnTo>
                <a:lnTo>
                  <a:pt x="1509725" y="8089"/>
                </a:lnTo>
                <a:close/>
              </a:path>
              <a:path w="1592579" h="375920">
                <a:moveTo>
                  <a:pt x="1534096" y="1447"/>
                </a:moveTo>
                <a:lnTo>
                  <a:pt x="1520698" y="4432"/>
                </a:lnTo>
                <a:lnTo>
                  <a:pt x="1526578" y="3416"/>
                </a:lnTo>
                <a:lnTo>
                  <a:pt x="1534096" y="1447"/>
                </a:lnTo>
                <a:close/>
              </a:path>
              <a:path w="1592579" h="375920">
                <a:moveTo>
                  <a:pt x="1541284" y="7962"/>
                </a:moveTo>
                <a:lnTo>
                  <a:pt x="1541094" y="7886"/>
                </a:lnTo>
                <a:lnTo>
                  <a:pt x="1529816" y="7747"/>
                </a:lnTo>
                <a:lnTo>
                  <a:pt x="1541284" y="7962"/>
                </a:lnTo>
                <a:close/>
              </a:path>
              <a:path w="1592579" h="375920">
                <a:moveTo>
                  <a:pt x="1546326" y="7924"/>
                </a:moveTo>
                <a:lnTo>
                  <a:pt x="1545297" y="7404"/>
                </a:lnTo>
                <a:lnTo>
                  <a:pt x="1543316" y="6057"/>
                </a:lnTo>
                <a:lnTo>
                  <a:pt x="1535874" y="5486"/>
                </a:lnTo>
                <a:lnTo>
                  <a:pt x="1541094" y="7886"/>
                </a:lnTo>
                <a:lnTo>
                  <a:pt x="1546326" y="7924"/>
                </a:lnTo>
                <a:close/>
              </a:path>
              <a:path w="1592579" h="375920">
                <a:moveTo>
                  <a:pt x="1547634" y="7924"/>
                </a:moveTo>
                <a:lnTo>
                  <a:pt x="1547152" y="7924"/>
                </a:lnTo>
                <a:lnTo>
                  <a:pt x="1546796" y="7924"/>
                </a:lnTo>
                <a:lnTo>
                  <a:pt x="1546326" y="7924"/>
                </a:lnTo>
                <a:lnTo>
                  <a:pt x="1546821" y="8153"/>
                </a:lnTo>
                <a:lnTo>
                  <a:pt x="1547126" y="8229"/>
                </a:lnTo>
                <a:lnTo>
                  <a:pt x="1547634" y="7924"/>
                </a:lnTo>
                <a:close/>
              </a:path>
              <a:path w="1592579" h="375920">
                <a:moveTo>
                  <a:pt x="1555546" y="10922"/>
                </a:moveTo>
                <a:lnTo>
                  <a:pt x="1548892" y="10718"/>
                </a:lnTo>
                <a:lnTo>
                  <a:pt x="1547215" y="11684"/>
                </a:lnTo>
                <a:lnTo>
                  <a:pt x="1550670" y="11303"/>
                </a:lnTo>
                <a:lnTo>
                  <a:pt x="1555546" y="10922"/>
                </a:lnTo>
                <a:close/>
              </a:path>
              <a:path w="1592579" h="375920">
                <a:moveTo>
                  <a:pt x="1559941" y="14376"/>
                </a:moveTo>
                <a:lnTo>
                  <a:pt x="1558404" y="13487"/>
                </a:lnTo>
                <a:lnTo>
                  <a:pt x="1556321" y="13741"/>
                </a:lnTo>
                <a:lnTo>
                  <a:pt x="1559941" y="14376"/>
                </a:lnTo>
                <a:close/>
              </a:path>
              <a:path w="1592579" h="375920">
                <a:moveTo>
                  <a:pt x="1572958" y="21602"/>
                </a:moveTo>
                <a:lnTo>
                  <a:pt x="1422209" y="21602"/>
                </a:lnTo>
                <a:lnTo>
                  <a:pt x="1422971" y="21475"/>
                </a:lnTo>
                <a:lnTo>
                  <a:pt x="1422425" y="20218"/>
                </a:lnTo>
                <a:lnTo>
                  <a:pt x="1419466" y="20256"/>
                </a:lnTo>
                <a:lnTo>
                  <a:pt x="1419466" y="21602"/>
                </a:lnTo>
                <a:lnTo>
                  <a:pt x="1418272" y="21602"/>
                </a:lnTo>
                <a:lnTo>
                  <a:pt x="1418805" y="21513"/>
                </a:lnTo>
                <a:lnTo>
                  <a:pt x="1419466" y="21602"/>
                </a:lnTo>
                <a:lnTo>
                  <a:pt x="1419466" y="20256"/>
                </a:lnTo>
                <a:lnTo>
                  <a:pt x="1414005" y="20294"/>
                </a:lnTo>
                <a:lnTo>
                  <a:pt x="1408112" y="21310"/>
                </a:lnTo>
                <a:lnTo>
                  <a:pt x="1412875" y="21602"/>
                </a:lnTo>
                <a:lnTo>
                  <a:pt x="1394066" y="21602"/>
                </a:lnTo>
                <a:lnTo>
                  <a:pt x="1399819" y="19608"/>
                </a:lnTo>
                <a:lnTo>
                  <a:pt x="1399501" y="16167"/>
                </a:lnTo>
                <a:lnTo>
                  <a:pt x="1394434" y="12268"/>
                </a:lnTo>
                <a:lnTo>
                  <a:pt x="1386420" y="8737"/>
                </a:lnTo>
                <a:lnTo>
                  <a:pt x="1386014" y="9702"/>
                </a:lnTo>
                <a:lnTo>
                  <a:pt x="1386014" y="10604"/>
                </a:lnTo>
                <a:lnTo>
                  <a:pt x="1372069" y="11912"/>
                </a:lnTo>
                <a:lnTo>
                  <a:pt x="1378775" y="12890"/>
                </a:lnTo>
                <a:lnTo>
                  <a:pt x="1387894" y="14033"/>
                </a:lnTo>
                <a:lnTo>
                  <a:pt x="1393888" y="15316"/>
                </a:lnTo>
                <a:lnTo>
                  <a:pt x="1391742" y="16484"/>
                </a:lnTo>
                <a:lnTo>
                  <a:pt x="1391742" y="21602"/>
                </a:lnTo>
                <a:lnTo>
                  <a:pt x="1369377" y="21602"/>
                </a:lnTo>
                <a:lnTo>
                  <a:pt x="1373416" y="20993"/>
                </a:lnTo>
                <a:lnTo>
                  <a:pt x="1383093" y="20751"/>
                </a:lnTo>
                <a:lnTo>
                  <a:pt x="1391742" y="21602"/>
                </a:lnTo>
                <a:lnTo>
                  <a:pt x="1391742" y="16484"/>
                </a:lnTo>
                <a:lnTo>
                  <a:pt x="1391234" y="16751"/>
                </a:lnTo>
                <a:lnTo>
                  <a:pt x="1380947" y="17094"/>
                </a:lnTo>
                <a:lnTo>
                  <a:pt x="1375625" y="16637"/>
                </a:lnTo>
                <a:lnTo>
                  <a:pt x="1372095" y="15748"/>
                </a:lnTo>
                <a:lnTo>
                  <a:pt x="1367129" y="14795"/>
                </a:lnTo>
                <a:lnTo>
                  <a:pt x="1366748" y="16649"/>
                </a:lnTo>
                <a:lnTo>
                  <a:pt x="1363916" y="17272"/>
                </a:lnTo>
                <a:lnTo>
                  <a:pt x="1363916" y="21602"/>
                </a:lnTo>
                <a:lnTo>
                  <a:pt x="1362113" y="21602"/>
                </a:lnTo>
                <a:lnTo>
                  <a:pt x="1363853" y="21450"/>
                </a:lnTo>
                <a:lnTo>
                  <a:pt x="1363916" y="21602"/>
                </a:lnTo>
                <a:lnTo>
                  <a:pt x="1363916" y="17272"/>
                </a:lnTo>
                <a:lnTo>
                  <a:pt x="1350098" y="20281"/>
                </a:lnTo>
                <a:lnTo>
                  <a:pt x="1348854" y="21602"/>
                </a:lnTo>
                <a:lnTo>
                  <a:pt x="1236776" y="21602"/>
                </a:lnTo>
                <a:lnTo>
                  <a:pt x="1234732" y="21056"/>
                </a:lnTo>
                <a:lnTo>
                  <a:pt x="1224343" y="21056"/>
                </a:lnTo>
                <a:lnTo>
                  <a:pt x="1223162" y="19786"/>
                </a:lnTo>
                <a:lnTo>
                  <a:pt x="1228890" y="18516"/>
                </a:lnTo>
                <a:lnTo>
                  <a:pt x="1233957" y="18516"/>
                </a:lnTo>
                <a:lnTo>
                  <a:pt x="1230744" y="17246"/>
                </a:lnTo>
                <a:lnTo>
                  <a:pt x="1253223" y="14706"/>
                </a:lnTo>
                <a:lnTo>
                  <a:pt x="1265948" y="13436"/>
                </a:lnTo>
                <a:lnTo>
                  <a:pt x="1279969" y="14706"/>
                </a:lnTo>
                <a:lnTo>
                  <a:pt x="1281798" y="15976"/>
                </a:lnTo>
                <a:lnTo>
                  <a:pt x="1273606" y="15976"/>
                </a:lnTo>
                <a:lnTo>
                  <a:pt x="1283462" y="17119"/>
                </a:lnTo>
                <a:lnTo>
                  <a:pt x="1283652" y="17246"/>
                </a:lnTo>
                <a:lnTo>
                  <a:pt x="1295641" y="18516"/>
                </a:lnTo>
                <a:lnTo>
                  <a:pt x="1304378" y="17246"/>
                </a:lnTo>
                <a:lnTo>
                  <a:pt x="1297508" y="15976"/>
                </a:lnTo>
                <a:lnTo>
                  <a:pt x="1290624" y="14706"/>
                </a:lnTo>
                <a:lnTo>
                  <a:pt x="1301699" y="12166"/>
                </a:lnTo>
                <a:lnTo>
                  <a:pt x="1313700" y="10896"/>
                </a:lnTo>
                <a:lnTo>
                  <a:pt x="1326349" y="9626"/>
                </a:lnTo>
                <a:lnTo>
                  <a:pt x="1339342" y="9626"/>
                </a:lnTo>
                <a:lnTo>
                  <a:pt x="1335176" y="8356"/>
                </a:lnTo>
                <a:lnTo>
                  <a:pt x="1329626" y="8356"/>
                </a:lnTo>
                <a:lnTo>
                  <a:pt x="1322959" y="7086"/>
                </a:lnTo>
                <a:lnTo>
                  <a:pt x="1320800" y="8356"/>
                </a:lnTo>
                <a:lnTo>
                  <a:pt x="1306868" y="8356"/>
                </a:lnTo>
                <a:lnTo>
                  <a:pt x="1294168" y="9626"/>
                </a:lnTo>
                <a:lnTo>
                  <a:pt x="1295666" y="10896"/>
                </a:lnTo>
                <a:lnTo>
                  <a:pt x="1268349" y="7086"/>
                </a:lnTo>
                <a:lnTo>
                  <a:pt x="1257109" y="5816"/>
                </a:lnTo>
                <a:lnTo>
                  <a:pt x="1257617" y="7086"/>
                </a:lnTo>
                <a:lnTo>
                  <a:pt x="1262989" y="8356"/>
                </a:lnTo>
                <a:lnTo>
                  <a:pt x="1248371" y="7086"/>
                </a:lnTo>
                <a:lnTo>
                  <a:pt x="1247724" y="7086"/>
                </a:lnTo>
                <a:lnTo>
                  <a:pt x="1245171" y="8356"/>
                </a:lnTo>
                <a:lnTo>
                  <a:pt x="1248765" y="8356"/>
                </a:lnTo>
                <a:lnTo>
                  <a:pt x="1251585" y="9626"/>
                </a:lnTo>
                <a:lnTo>
                  <a:pt x="1252728" y="9626"/>
                </a:lnTo>
                <a:lnTo>
                  <a:pt x="1244790" y="10896"/>
                </a:lnTo>
                <a:lnTo>
                  <a:pt x="1222679" y="13436"/>
                </a:lnTo>
                <a:lnTo>
                  <a:pt x="1212367" y="13436"/>
                </a:lnTo>
                <a:lnTo>
                  <a:pt x="1214234" y="12166"/>
                </a:lnTo>
                <a:lnTo>
                  <a:pt x="1213294" y="10896"/>
                </a:lnTo>
                <a:lnTo>
                  <a:pt x="1201559" y="13436"/>
                </a:lnTo>
                <a:lnTo>
                  <a:pt x="1197787" y="12166"/>
                </a:lnTo>
                <a:lnTo>
                  <a:pt x="1194968" y="10896"/>
                </a:lnTo>
                <a:lnTo>
                  <a:pt x="1192149" y="9626"/>
                </a:lnTo>
                <a:lnTo>
                  <a:pt x="1190574" y="8356"/>
                </a:lnTo>
                <a:lnTo>
                  <a:pt x="1198943" y="7086"/>
                </a:lnTo>
                <a:lnTo>
                  <a:pt x="1171829" y="7086"/>
                </a:lnTo>
                <a:lnTo>
                  <a:pt x="1171473" y="7048"/>
                </a:lnTo>
                <a:lnTo>
                  <a:pt x="1171473" y="14706"/>
                </a:lnTo>
                <a:lnTo>
                  <a:pt x="1171371" y="17246"/>
                </a:lnTo>
                <a:lnTo>
                  <a:pt x="1169225" y="19786"/>
                </a:lnTo>
                <a:lnTo>
                  <a:pt x="1169149" y="21056"/>
                </a:lnTo>
                <a:lnTo>
                  <a:pt x="1156728" y="21056"/>
                </a:lnTo>
                <a:lnTo>
                  <a:pt x="1146479" y="19786"/>
                </a:lnTo>
                <a:lnTo>
                  <a:pt x="1137348" y="19786"/>
                </a:lnTo>
                <a:lnTo>
                  <a:pt x="1128268" y="18516"/>
                </a:lnTo>
                <a:lnTo>
                  <a:pt x="1143685" y="21056"/>
                </a:lnTo>
                <a:lnTo>
                  <a:pt x="1137805" y="21056"/>
                </a:lnTo>
                <a:lnTo>
                  <a:pt x="1132522" y="21602"/>
                </a:lnTo>
                <a:lnTo>
                  <a:pt x="1125893" y="21602"/>
                </a:lnTo>
                <a:lnTo>
                  <a:pt x="1118755" y="21056"/>
                </a:lnTo>
                <a:lnTo>
                  <a:pt x="1121638" y="21602"/>
                </a:lnTo>
                <a:lnTo>
                  <a:pt x="1039647" y="21602"/>
                </a:lnTo>
                <a:lnTo>
                  <a:pt x="1044562" y="19786"/>
                </a:lnTo>
                <a:lnTo>
                  <a:pt x="1060208" y="17246"/>
                </a:lnTo>
                <a:lnTo>
                  <a:pt x="1079982" y="14706"/>
                </a:lnTo>
                <a:lnTo>
                  <a:pt x="1091145" y="14706"/>
                </a:lnTo>
                <a:lnTo>
                  <a:pt x="1093889" y="15976"/>
                </a:lnTo>
                <a:lnTo>
                  <a:pt x="1093127" y="17246"/>
                </a:lnTo>
                <a:lnTo>
                  <a:pt x="1117942" y="17246"/>
                </a:lnTo>
                <a:lnTo>
                  <a:pt x="1132281" y="14706"/>
                </a:lnTo>
                <a:lnTo>
                  <a:pt x="1145273" y="12166"/>
                </a:lnTo>
                <a:lnTo>
                  <a:pt x="1165402" y="12166"/>
                </a:lnTo>
                <a:lnTo>
                  <a:pt x="1171473" y="14706"/>
                </a:lnTo>
                <a:lnTo>
                  <a:pt x="1171473" y="7048"/>
                </a:lnTo>
                <a:lnTo>
                  <a:pt x="1166380" y="6350"/>
                </a:lnTo>
                <a:lnTo>
                  <a:pt x="1166380" y="9626"/>
                </a:lnTo>
                <a:lnTo>
                  <a:pt x="1165885" y="9626"/>
                </a:lnTo>
                <a:lnTo>
                  <a:pt x="1155712" y="8356"/>
                </a:lnTo>
                <a:lnTo>
                  <a:pt x="1159319" y="8356"/>
                </a:lnTo>
                <a:lnTo>
                  <a:pt x="1166380" y="9626"/>
                </a:lnTo>
                <a:lnTo>
                  <a:pt x="1166380" y="6350"/>
                </a:lnTo>
                <a:lnTo>
                  <a:pt x="1162494" y="5816"/>
                </a:lnTo>
                <a:lnTo>
                  <a:pt x="1153477" y="5816"/>
                </a:lnTo>
                <a:lnTo>
                  <a:pt x="1145667" y="7086"/>
                </a:lnTo>
                <a:lnTo>
                  <a:pt x="1132420" y="7086"/>
                </a:lnTo>
                <a:lnTo>
                  <a:pt x="1129157" y="8356"/>
                </a:lnTo>
                <a:lnTo>
                  <a:pt x="1131328" y="7086"/>
                </a:lnTo>
                <a:lnTo>
                  <a:pt x="1102499" y="9626"/>
                </a:lnTo>
                <a:lnTo>
                  <a:pt x="1102233" y="8356"/>
                </a:lnTo>
                <a:lnTo>
                  <a:pt x="1080579" y="8356"/>
                </a:lnTo>
                <a:lnTo>
                  <a:pt x="1058227" y="9626"/>
                </a:lnTo>
                <a:lnTo>
                  <a:pt x="1050023" y="9626"/>
                </a:lnTo>
                <a:lnTo>
                  <a:pt x="1051775" y="8305"/>
                </a:lnTo>
                <a:lnTo>
                  <a:pt x="1043406" y="7353"/>
                </a:lnTo>
                <a:lnTo>
                  <a:pt x="1036751" y="6959"/>
                </a:lnTo>
                <a:lnTo>
                  <a:pt x="1030897" y="6845"/>
                </a:lnTo>
                <a:lnTo>
                  <a:pt x="1040980" y="8229"/>
                </a:lnTo>
                <a:lnTo>
                  <a:pt x="1046391" y="9626"/>
                </a:lnTo>
                <a:lnTo>
                  <a:pt x="1035113" y="9626"/>
                </a:lnTo>
                <a:lnTo>
                  <a:pt x="1011161" y="8356"/>
                </a:lnTo>
                <a:lnTo>
                  <a:pt x="995832" y="8356"/>
                </a:lnTo>
                <a:lnTo>
                  <a:pt x="986624" y="9626"/>
                </a:lnTo>
                <a:lnTo>
                  <a:pt x="975677" y="8356"/>
                </a:lnTo>
                <a:lnTo>
                  <a:pt x="972553" y="7086"/>
                </a:lnTo>
                <a:lnTo>
                  <a:pt x="961517" y="7086"/>
                </a:lnTo>
                <a:lnTo>
                  <a:pt x="948817" y="5816"/>
                </a:lnTo>
                <a:lnTo>
                  <a:pt x="941171" y="5816"/>
                </a:lnTo>
                <a:lnTo>
                  <a:pt x="941171" y="21602"/>
                </a:lnTo>
                <a:lnTo>
                  <a:pt x="926960" y="21602"/>
                </a:lnTo>
                <a:lnTo>
                  <a:pt x="929259" y="21056"/>
                </a:lnTo>
                <a:lnTo>
                  <a:pt x="940638" y="19786"/>
                </a:lnTo>
                <a:lnTo>
                  <a:pt x="939800" y="21056"/>
                </a:lnTo>
                <a:lnTo>
                  <a:pt x="941171" y="21602"/>
                </a:lnTo>
                <a:lnTo>
                  <a:pt x="941171" y="5816"/>
                </a:lnTo>
                <a:lnTo>
                  <a:pt x="937437" y="5816"/>
                </a:lnTo>
                <a:lnTo>
                  <a:pt x="930351" y="7086"/>
                </a:lnTo>
                <a:lnTo>
                  <a:pt x="915085" y="4546"/>
                </a:lnTo>
                <a:lnTo>
                  <a:pt x="892835" y="3276"/>
                </a:lnTo>
                <a:lnTo>
                  <a:pt x="869010" y="4546"/>
                </a:lnTo>
                <a:lnTo>
                  <a:pt x="859256" y="4546"/>
                </a:lnTo>
                <a:lnTo>
                  <a:pt x="859256" y="21602"/>
                </a:lnTo>
                <a:lnTo>
                  <a:pt x="814260" y="21602"/>
                </a:lnTo>
                <a:lnTo>
                  <a:pt x="814374" y="18516"/>
                </a:lnTo>
                <a:lnTo>
                  <a:pt x="817905" y="14706"/>
                </a:lnTo>
                <a:lnTo>
                  <a:pt x="824217" y="15976"/>
                </a:lnTo>
                <a:lnTo>
                  <a:pt x="849655" y="18516"/>
                </a:lnTo>
                <a:lnTo>
                  <a:pt x="858812" y="21056"/>
                </a:lnTo>
                <a:lnTo>
                  <a:pt x="859256" y="21602"/>
                </a:lnTo>
                <a:lnTo>
                  <a:pt x="859256" y="4546"/>
                </a:lnTo>
                <a:lnTo>
                  <a:pt x="849058" y="4546"/>
                </a:lnTo>
                <a:lnTo>
                  <a:pt x="848245" y="7086"/>
                </a:lnTo>
                <a:lnTo>
                  <a:pt x="825766" y="7086"/>
                </a:lnTo>
                <a:lnTo>
                  <a:pt x="813752" y="8356"/>
                </a:lnTo>
                <a:lnTo>
                  <a:pt x="800608" y="8356"/>
                </a:lnTo>
                <a:lnTo>
                  <a:pt x="801751" y="10896"/>
                </a:lnTo>
                <a:lnTo>
                  <a:pt x="788238" y="12166"/>
                </a:lnTo>
                <a:lnTo>
                  <a:pt x="772147" y="10896"/>
                </a:lnTo>
                <a:lnTo>
                  <a:pt x="754329" y="10896"/>
                </a:lnTo>
                <a:lnTo>
                  <a:pt x="735596" y="9626"/>
                </a:lnTo>
                <a:lnTo>
                  <a:pt x="748233" y="9626"/>
                </a:lnTo>
                <a:lnTo>
                  <a:pt x="731062" y="8686"/>
                </a:lnTo>
                <a:lnTo>
                  <a:pt x="731062" y="13436"/>
                </a:lnTo>
                <a:lnTo>
                  <a:pt x="717994" y="18516"/>
                </a:lnTo>
                <a:lnTo>
                  <a:pt x="707072" y="21602"/>
                </a:lnTo>
                <a:lnTo>
                  <a:pt x="675322" y="21602"/>
                </a:lnTo>
                <a:lnTo>
                  <a:pt x="686803" y="17246"/>
                </a:lnTo>
                <a:lnTo>
                  <a:pt x="696315" y="15976"/>
                </a:lnTo>
                <a:lnTo>
                  <a:pt x="705840" y="14706"/>
                </a:lnTo>
                <a:lnTo>
                  <a:pt x="710882" y="15976"/>
                </a:lnTo>
                <a:lnTo>
                  <a:pt x="720979" y="14706"/>
                </a:lnTo>
                <a:lnTo>
                  <a:pt x="731062" y="13436"/>
                </a:lnTo>
                <a:lnTo>
                  <a:pt x="731062" y="8686"/>
                </a:lnTo>
                <a:lnTo>
                  <a:pt x="725182" y="8356"/>
                </a:lnTo>
                <a:lnTo>
                  <a:pt x="678891" y="10896"/>
                </a:lnTo>
                <a:lnTo>
                  <a:pt x="657415" y="9626"/>
                </a:lnTo>
                <a:lnTo>
                  <a:pt x="650621" y="10896"/>
                </a:lnTo>
                <a:lnTo>
                  <a:pt x="645693" y="10896"/>
                </a:lnTo>
                <a:lnTo>
                  <a:pt x="640930" y="9626"/>
                </a:lnTo>
                <a:lnTo>
                  <a:pt x="639813" y="9626"/>
                </a:lnTo>
                <a:lnTo>
                  <a:pt x="634377" y="8902"/>
                </a:lnTo>
                <a:lnTo>
                  <a:pt x="635939" y="9626"/>
                </a:lnTo>
                <a:lnTo>
                  <a:pt x="625119" y="9626"/>
                </a:lnTo>
                <a:lnTo>
                  <a:pt x="617308" y="10896"/>
                </a:lnTo>
                <a:lnTo>
                  <a:pt x="613994" y="8356"/>
                </a:lnTo>
                <a:lnTo>
                  <a:pt x="612190" y="8356"/>
                </a:lnTo>
                <a:lnTo>
                  <a:pt x="604532" y="7086"/>
                </a:lnTo>
                <a:lnTo>
                  <a:pt x="606044" y="9626"/>
                </a:lnTo>
                <a:lnTo>
                  <a:pt x="610120" y="10896"/>
                </a:lnTo>
                <a:lnTo>
                  <a:pt x="606196" y="12166"/>
                </a:lnTo>
                <a:lnTo>
                  <a:pt x="602589" y="12166"/>
                </a:lnTo>
                <a:lnTo>
                  <a:pt x="599808" y="13436"/>
                </a:lnTo>
                <a:lnTo>
                  <a:pt x="596823" y="12166"/>
                </a:lnTo>
                <a:lnTo>
                  <a:pt x="593852" y="10896"/>
                </a:lnTo>
                <a:lnTo>
                  <a:pt x="586181" y="10896"/>
                </a:lnTo>
                <a:lnTo>
                  <a:pt x="578091" y="12166"/>
                </a:lnTo>
                <a:lnTo>
                  <a:pt x="570865" y="9626"/>
                </a:lnTo>
                <a:lnTo>
                  <a:pt x="562444" y="10896"/>
                </a:lnTo>
                <a:lnTo>
                  <a:pt x="535279" y="13436"/>
                </a:lnTo>
                <a:lnTo>
                  <a:pt x="527494" y="15976"/>
                </a:lnTo>
                <a:lnTo>
                  <a:pt x="527227" y="15976"/>
                </a:lnTo>
                <a:lnTo>
                  <a:pt x="524929" y="14706"/>
                </a:lnTo>
                <a:lnTo>
                  <a:pt x="511759" y="14706"/>
                </a:lnTo>
                <a:lnTo>
                  <a:pt x="503961" y="15976"/>
                </a:lnTo>
                <a:lnTo>
                  <a:pt x="500265" y="12166"/>
                </a:lnTo>
                <a:lnTo>
                  <a:pt x="481279" y="17246"/>
                </a:lnTo>
                <a:lnTo>
                  <a:pt x="479234" y="16535"/>
                </a:lnTo>
                <a:lnTo>
                  <a:pt x="479234" y="17246"/>
                </a:lnTo>
                <a:lnTo>
                  <a:pt x="478967" y="21056"/>
                </a:lnTo>
                <a:lnTo>
                  <a:pt x="479171" y="21602"/>
                </a:lnTo>
                <a:lnTo>
                  <a:pt x="466178" y="21602"/>
                </a:lnTo>
                <a:lnTo>
                  <a:pt x="471627" y="19786"/>
                </a:lnTo>
                <a:lnTo>
                  <a:pt x="475424" y="18516"/>
                </a:lnTo>
                <a:lnTo>
                  <a:pt x="479234" y="17246"/>
                </a:lnTo>
                <a:lnTo>
                  <a:pt x="479234" y="16535"/>
                </a:lnTo>
                <a:lnTo>
                  <a:pt x="477659" y="15976"/>
                </a:lnTo>
                <a:lnTo>
                  <a:pt x="474040" y="14706"/>
                </a:lnTo>
                <a:lnTo>
                  <a:pt x="470230" y="13436"/>
                </a:lnTo>
                <a:lnTo>
                  <a:pt x="470725" y="12166"/>
                </a:lnTo>
                <a:lnTo>
                  <a:pt x="476415" y="10896"/>
                </a:lnTo>
                <a:lnTo>
                  <a:pt x="460883" y="12166"/>
                </a:lnTo>
                <a:lnTo>
                  <a:pt x="451891" y="13436"/>
                </a:lnTo>
                <a:lnTo>
                  <a:pt x="443674" y="14706"/>
                </a:lnTo>
                <a:lnTo>
                  <a:pt x="430453" y="15976"/>
                </a:lnTo>
                <a:lnTo>
                  <a:pt x="431609" y="14706"/>
                </a:lnTo>
                <a:lnTo>
                  <a:pt x="424573" y="14706"/>
                </a:lnTo>
                <a:lnTo>
                  <a:pt x="416902" y="15976"/>
                </a:lnTo>
                <a:lnTo>
                  <a:pt x="409854" y="15976"/>
                </a:lnTo>
                <a:lnTo>
                  <a:pt x="404698" y="14706"/>
                </a:lnTo>
                <a:lnTo>
                  <a:pt x="381469" y="13436"/>
                </a:lnTo>
                <a:lnTo>
                  <a:pt x="345084" y="13436"/>
                </a:lnTo>
                <a:lnTo>
                  <a:pt x="263372" y="10896"/>
                </a:lnTo>
                <a:lnTo>
                  <a:pt x="263791" y="13436"/>
                </a:lnTo>
                <a:lnTo>
                  <a:pt x="255422" y="12166"/>
                </a:lnTo>
                <a:lnTo>
                  <a:pt x="244944" y="10896"/>
                </a:lnTo>
                <a:lnTo>
                  <a:pt x="239014" y="13436"/>
                </a:lnTo>
                <a:lnTo>
                  <a:pt x="236207" y="10896"/>
                </a:lnTo>
                <a:lnTo>
                  <a:pt x="229489" y="10896"/>
                </a:lnTo>
                <a:lnTo>
                  <a:pt x="237299" y="9626"/>
                </a:lnTo>
                <a:lnTo>
                  <a:pt x="195427" y="9626"/>
                </a:lnTo>
                <a:lnTo>
                  <a:pt x="183273" y="10896"/>
                </a:lnTo>
                <a:lnTo>
                  <a:pt x="180454" y="9626"/>
                </a:lnTo>
                <a:lnTo>
                  <a:pt x="188544" y="8356"/>
                </a:lnTo>
                <a:lnTo>
                  <a:pt x="186042" y="8356"/>
                </a:lnTo>
                <a:lnTo>
                  <a:pt x="178219" y="9626"/>
                </a:lnTo>
                <a:lnTo>
                  <a:pt x="173139" y="7086"/>
                </a:lnTo>
                <a:lnTo>
                  <a:pt x="179260" y="7086"/>
                </a:lnTo>
                <a:lnTo>
                  <a:pt x="183159" y="5816"/>
                </a:lnTo>
                <a:lnTo>
                  <a:pt x="168186" y="7086"/>
                </a:lnTo>
                <a:lnTo>
                  <a:pt x="159639" y="9626"/>
                </a:lnTo>
                <a:lnTo>
                  <a:pt x="158267" y="10464"/>
                </a:lnTo>
                <a:lnTo>
                  <a:pt x="158267" y="21056"/>
                </a:lnTo>
                <a:lnTo>
                  <a:pt x="157264" y="21602"/>
                </a:lnTo>
                <a:lnTo>
                  <a:pt x="141795" y="21602"/>
                </a:lnTo>
                <a:lnTo>
                  <a:pt x="144703" y="20574"/>
                </a:lnTo>
                <a:lnTo>
                  <a:pt x="138620" y="21602"/>
                </a:lnTo>
                <a:lnTo>
                  <a:pt x="132461" y="21602"/>
                </a:lnTo>
                <a:lnTo>
                  <a:pt x="130327" y="21056"/>
                </a:lnTo>
                <a:lnTo>
                  <a:pt x="126085" y="19786"/>
                </a:lnTo>
                <a:lnTo>
                  <a:pt x="123215" y="19786"/>
                </a:lnTo>
                <a:lnTo>
                  <a:pt x="148310" y="18516"/>
                </a:lnTo>
                <a:lnTo>
                  <a:pt x="151345" y="18516"/>
                </a:lnTo>
                <a:lnTo>
                  <a:pt x="148818" y="19786"/>
                </a:lnTo>
                <a:lnTo>
                  <a:pt x="144703" y="21056"/>
                </a:lnTo>
                <a:lnTo>
                  <a:pt x="149301" y="19786"/>
                </a:lnTo>
                <a:lnTo>
                  <a:pt x="158267" y="21056"/>
                </a:lnTo>
                <a:lnTo>
                  <a:pt x="158267" y="10464"/>
                </a:lnTo>
                <a:lnTo>
                  <a:pt x="155460" y="12166"/>
                </a:lnTo>
                <a:lnTo>
                  <a:pt x="153619" y="15976"/>
                </a:lnTo>
                <a:lnTo>
                  <a:pt x="145110" y="14706"/>
                </a:lnTo>
                <a:lnTo>
                  <a:pt x="131813" y="14706"/>
                </a:lnTo>
                <a:lnTo>
                  <a:pt x="125298" y="17246"/>
                </a:lnTo>
                <a:lnTo>
                  <a:pt x="121805" y="15976"/>
                </a:lnTo>
                <a:lnTo>
                  <a:pt x="119659" y="14706"/>
                </a:lnTo>
                <a:lnTo>
                  <a:pt x="121272" y="13436"/>
                </a:lnTo>
                <a:lnTo>
                  <a:pt x="116954" y="13436"/>
                </a:lnTo>
                <a:lnTo>
                  <a:pt x="98806" y="12166"/>
                </a:lnTo>
                <a:lnTo>
                  <a:pt x="82130" y="13436"/>
                </a:lnTo>
                <a:lnTo>
                  <a:pt x="74447" y="14706"/>
                </a:lnTo>
                <a:lnTo>
                  <a:pt x="71691" y="13436"/>
                </a:lnTo>
                <a:lnTo>
                  <a:pt x="62153" y="14706"/>
                </a:lnTo>
                <a:lnTo>
                  <a:pt x="12649" y="14706"/>
                </a:lnTo>
                <a:lnTo>
                  <a:pt x="20231" y="15976"/>
                </a:lnTo>
                <a:lnTo>
                  <a:pt x="17576" y="17246"/>
                </a:lnTo>
                <a:lnTo>
                  <a:pt x="10896" y="17246"/>
                </a:lnTo>
                <a:lnTo>
                  <a:pt x="10947" y="21894"/>
                </a:lnTo>
                <a:lnTo>
                  <a:pt x="10490" y="28676"/>
                </a:lnTo>
                <a:lnTo>
                  <a:pt x="10274" y="33756"/>
                </a:lnTo>
                <a:lnTo>
                  <a:pt x="10172" y="45186"/>
                </a:lnTo>
                <a:lnTo>
                  <a:pt x="9715" y="45186"/>
                </a:lnTo>
                <a:lnTo>
                  <a:pt x="8572" y="62966"/>
                </a:lnTo>
                <a:lnTo>
                  <a:pt x="8890" y="71856"/>
                </a:lnTo>
                <a:lnTo>
                  <a:pt x="9042" y="76936"/>
                </a:lnTo>
                <a:lnTo>
                  <a:pt x="7645" y="94716"/>
                </a:lnTo>
                <a:lnTo>
                  <a:pt x="10350" y="93446"/>
                </a:lnTo>
                <a:lnTo>
                  <a:pt x="12293" y="99796"/>
                </a:lnTo>
                <a:lnTo>
                  <a:pt x="11087" y="112496"/>
                </a:lnTo>
                <a:lnTo>
                  <a:pt x="9207" y="129006"/>
                </a:lnTo>
                <a:lnTo>
                  <a:pt x="9144" y="144246"/>
                </a:lnTo>
                <a:lnTo>
                  <a:pt x="10680" y="137896"/>
                </a:lnTo>
                <a:lnTo>
                  <a:pt x="10274" y="146786"/>
                </a:lnTo>
                <a:lnTo>
                  <a:pt x="7391" y="158216"/>
                </a:lnTo>
                <a:lnTo>
                  <a:pt x="4000" y="169646"/>
                </a:lnTo>
                <a:lnTo>
                  <a:pt x="2070" y="179806"/>
                </a:lnTo>
                <a:lnTo>
                  <a:pt x="1562" y="182346"/>
                </a:lnTo>
                <a:lnTo>
                  <a:pt x="1257" y="175996"/>
                </a:lnTo>
                <a:lnTo>
                  <a:pt x="889" y="172186"/>
                </a:lnTo>
                <a:lnTo>
                  <a:pt x="0" y="186156"/>
                </a:lnTo>
                <a:lnTo>
                  <a:pt x="1473" y="188696"/>
                </a:lnTo>
                <a:lnTo>
                  <a:pt x="3733" y="188696"/>
                </a:lnTo>
                <a:lnTo>
                  <a:pt x="5245" y="198856"/>
                </a:lnTo>
                <a:lnTo>
                  <a:pt x="2057" y="198856"/>
                </a:lnTo>
                <a:lnTo>
                  <a:pt x="723" y="200126"/>
                </a:lnTo>
                <a:lnTo>
                  <a:pt x="152" y="206476"/>
                </a:lnTo>
                <a:lnTo>
                  <a:pt x="127" y="211556"/>
                </a:lnTo>
                <a:lnTo>
                  <a:pt x="292" y="217906"/>
                </a:lnTo>
                <a:lnTo>
                  <a:pt x="2095" y="234416"/>
                </a:lnTo>
                <a:lnTo>
                  <a:pt x="3492" y="253466"/>
                </a:lnTo>
                <a:lnTo>
                  <a:pt x="2565" y="269976"/>
                </a:lnTo>
                <a:lnTo>
                  <a:pt x="5499" y="261086"/>
                </a:lnTo>
                <a:lnTo>
                  <a:pt x="6616" y="271246"/>
                </a:lnTo>
                <a:lnTo>
                  <a:pt x="6032" y="285216"/>
                </a:lnTo>
                <a:lnTo>
                  <a:pt x="4610" y="300456"/>
                </a:lnTo>
                <a:lnTo>
                  <a:pt x="3949" y="315696"/>
                </a:lnTo>
                <a:lnTo>
                  <a:pt x="5689" y="328396"/>
                </a:lnTo>
                <a:lnTo>
                  <a:pt x="4902" y="330936"/>
                </a:lnTo>
                <a:lnTo>
                  <a:pt x="4533" y="330936"/>
                </a:lnTo>
                <a:lnTo>
                  <a:pt x="5092" y="337286"/>
                </a:lnTo>
                <a:lnTo>
                  <a:pt x="5359" y="341096"/>
                </a:lnTo>
                <a:lnTo>
                  <a:pt x="6400" y="363956"/>
                </a:lnTo>
                <a:lnTo>
                  <a:pt x="6896" y="371576"/>
                </a:lnTo>
                <a:lnTo>
                  <a:pt x="16014" y="370306"/>
                </a:lnTo>
                <a:lnTo>
                  <a:pt x="23329" y="370306"/>
                </a:lnTo>
                <a:lnTo>
                  <a:pt x="27012" y="369036"/>
                </a:lnTo>
                <a:lnTo>
                  <a:pt x="35115" y="371576"/>
                </a:lnTo>
                <a:lnTo>
                  <a:pt x="45631" y="372846"/>
                </a:lnTo>
                <a:lnTo>
                  <a:pt x="57746" y="372846"/>
                </a:lnTo>
                <a:lnTo>
                  <a:pt x="83007" y="370306"/>
                </a:lnTo>
                <a:lnTo>
                  <a:pt x="93497" y="370306"/>
                </a:lnTo>
                <a:lnTo>
                  <a:pt x="100749" y="371576"/>
                </a:lnTo>
                <a:lnTo>
                  <a:pt x="103403" y="372846"/>
                </a:lnTo>
                <a:lnTo>
                  <a:pt x="140144" y="372846"/>
                </a:lnTo>
                <a:lnTo>
                  <a:pt x="139192" y="374116"/>
                </a:lnTo>
                <a:lnTo>
                  <a:pt x="154190" y="374116"/>
                </a:lnTo>
                <a:lnTo>
                  <a:pt x="164922" y="372846"/>
                </a:lnTo>
                <a:lnTo>
                  <a:pt x="172796" y="371576"/>
                </a:lnTo>
                <a:lnTo>
                  <a:pt x="179235" y="370306"/>
                </a:lnTo>
                <a:lnTo>
                  <a:pt x="184670" y="370306"/>
                </a:lnTo>
                <a:lnTo>
                  <a:pt x="180708" y="371576"/>
                </a:lnTo>
                <a:lnTo>
                  <a:pt x="180251" y="371576"/>
                </a:lnTo>
                <a:lnTo>
                  <a:pt x="201079" y="372846"/>
                </a:lnTo>
                <a:lnTo>
                  <a:pt x="215582" y="372846"/>
                </a:lnTo>
                <a:lnTo>
                  <a:pt x="229057" y="371576"/>
                </a:lnTo>
                <a:lnTo>
                  <a:pt x="237909" y="370306"/>
                </a:lnTo>
                <a:lnTo>
                  <a:pt x="246761" y="369036"/>
                </a:lnTo>
                <a:lnTo>
                  <a:pt x="249758" y="371576"/>
                </a:lnTo>
                <a:lnTo>
                  <a:pt x="261327" y="371576"/>
                </a:lnTo>
                <a:lnTo>
                  <a:pt x="281698" y="372846"/>
                </a:lnTo>
                <a:lnTo>
                  <a:pt x="306920" y="374116"/>
                </a:lnTo>
                <a:lnTo>
                  <a:pt x="332701" y="372872"/>
                </a:lnTo>
                <a:lnTo>
                  <a:pt x="332016" y="374116"/>
                </a:lnTo>
                <a:lnTo>
                  <a:pt x="359689" y="374116"/>
                </a:lnTo>
                <a:lnTo>
                  <a:pt x="390601" y="375386"/>
                </a:lnTo>
                <a:lnTo>
                  <a:pt x="417017" y="375386"/>
                </a:lnTo>
                <a:lnTo>
                  <a:pt x="428256" y="372846"/>
                </a:lnTo>
                <a:lnTo>
                  <a:pt x="433882" y="371576"/>
                </a:lnTo>
                <a:lnTo>
                  <a:pt x="458863" y="369036"/>
                </a:lnTo>
                <a:lnTo>
                  <a:pt x="445770" y="367766"/>
                </a:lnTo>
                <a:lnTo>
                  <a:pt x="447484" y="366496"/>
                </a:lnTo>
                <a:lnTo>
                  <a:pt x="452780" y="365226"/>
                </a:lnTo>
                <a:lnTo>
                  <a:pt x="450380" y="362686"/>
                </a:lnTo>
                <a:lnTo>
                  <a:pt x="460641" y="363956"/>
                </a:lnTo>
                <a:lnTo>
                  <a:pt x="469633" y="365226"/>
                </a:lnTo>
                <a:lnTo>
                  <a:pt x="473316" y="366496"/>
                </a:lnTo>
                <a:lnTo>
                  <a:pt x="465188" y="366496"/>
                </a:lnTo>
                <a:lnTo>
                  <a:pt x="469036" y="369036"/>
                </a:lnTo>
                <a:lnTo>
                  <a:pt x="483019" y="370306"/>
                </a:lnTo>
                <a:lnTo>
                  <a:pt x="497916" y="370306"/>
                </a:lnTo>
                <a:lnTo>
                  <a:pt x="504507" y="371576"/>
                </a:lnTo>
                <a:lnTo>
                  <a:pt x="551903" y="371576"/>
                </a:lnTo>
                <a:lnTo>
                  <a:pt x="644601" y="374116"/>
                </a:lnTo>
                <a:lnTo>
                  <a:pt x="689737" y="374116"/>
                </a:lnTo>
                <a:lnTo>
                  <a:pt x="682866" y="370306"/>
                </a:lnTo>
                <a:lnTo>
                  <a:pt x="703656" y="370306"/>
                </a:lnTo>
                <a:lnTo>
                  <a:pt x="709117" y="371576"/>
                </a:lnTo>
                <a:lnTo>
                  <a:pt x="710984" y="374116"/>
                </a:lnTo>
                <a:lnTo>
                  <a:pt x="711568" y="374116"/>
                </a:lnTo>
                <a:lnTo>
                  <a:pt x="718413" y="371576"/>
                </a:lnTo>
                <a:lnTo>
                  <a:pt x="721448" y="371576"/>
                </a:lnTo>
                <a:lnTo>
                  <a:pt x="732066" y="372846"/>
                </a:lnTo>
                <a:lnTo>
                  <a:pt x="727773" y="374116"/>
                </a:lnTo>
                <a:lnTo>
                  <a:pt x="719721" y="375386"/>
                </a:lnTo>
                <a:lnTo>
                  <a:pt x="728370" y="375386"/>
                </a:lnTo>
                <a:lnTo>
                  <a:pt x="734453" y="374116"/>
                </a:lnTo>
                <a:lnTo>
                  <a:pt x="739609" y="372846"/>
                </a:lnTo>
                <a:lnTo>
                  <a:pt x="746277" y="371576"/>
                </a:lnTo>
                <a:lnTo>
                  <a:pt x="756869" y="371576"/>
                </a:lnTo>
                <a:lnTo>
                  <a:pt x="766610" y="372681"/>
                </a:lnTo>
                <a:lnTo>
                  <a:pt x="774611" y="371576"/>
                </a:lnTo>
                <a:lnTo>
                  <a:pt x="769442" y="374116"/>
                </a:lnTo>
                <a:lnTo>
                  <a:pt x="766546" y="373227"/>
                </a:lnTo>
                <a:lnTo>
                  <a:pt x="762660" y="374116"/>
                </a:lnTo>
                <a:lnTo>
                  <a:pt x="767092" y="374116"/>
                </a:lnTo>
                <a:lnTo>
                  <a:pt x="767080" y="375386"/>
                </a:lnTo>
                <a:lnTo>
                  <a:pt x="768565" y="375386"/>
                </a:lnTo>
                <a:lnTo>
                  <a:pt x="773912" y="374116"/>
                </a:lnTo>
                <a:lnTo>
                  <a:pt x="800100" y="375386"/>
                </a:lnTo>
                <a:lnTo>
                  <a:pt x="789635" y="371576"/>
                </a:lnTo>
                <a:lnTo>
                  <a:pt x="798182" y="371576"/>
                </a:lnTo>
                <a:lnTo>
                  <a:pt x="804786" y="370306"/>
                </a:lnTo>
                <a:lnTo>
                  <a:pt x="806945" y="370306"/>
                </a:lnTo>
                <a:lnTo>
                  <a:pt x="802170" y="367766"/>
                </a:lnTo>
                <a:lnTo>
                  <a:pt x="825093" y="371576"/>
                </a:lnTo>
                <a:lnTo>
                  <a:pt x="910755" y="371576"/>
                </a:lnTo>
                <a:lnTo>
                  <a:pt x="922985" y="370306"/>
                </a:lnTo>
                <a:lnTo>
                  <a:pt x="962952" y="370306"/>
                </a:lnTo>
                <a:lnTo>
                  <a:pt x="959904" y="369036"/>
                </a:lnTo>
                <a:lnTo>
                  <a:pt x="959294" y="367766"/>
                </a:lnTo>
                <a:lnTo>
                  <a:pt x="962825" y="366496"/>
                </a:lnTo>
                <a:lnTo>
                  <a:pt x="972197" y="366496"/>
                </a:lnTo>
                <a:lnTo>
                  <a:pt x="974674" y="370306"/>
                </a:lnTo>
                <a:lnTo>
                  <a:pt x="987285" y="371576"/>
                </a:lnTo>
                <a:lnTo>
                  <a:pt x="1003744" y="372872"/>
                </a:lnTo>
                <a:lnTo>
                  <a:pt x="1017460" y="375386"/>
                </a:lnTo>
                <a:lnTo>
                  <a:pt x="1019543" y="372846"/>
                </a:lnTo>
                <a:lnTo>
                  <a:pt x="1034757" y="372846"/>
                </a:lnTo>
                <a:lnTo>
                  <a:pt x="1048651" y="371576"/>
                </a:lnTo>
                <a:lnTo>
                  <a:pt x="1046772" y="369036"/>
                </a:lnTo>
                <a:lnTo>
                  <a:pt x="1053109" y="369036"/>
                </a:lnTo>
                <a:lnTo>
                  <a:pt x="1053922" y="370306"/>
                </a:lnTo>
                <a:lnTo>
                  <a:pt x="1054100" y="371576"/>
                </a:lnTo>
                <a:lnTo>
                  <a:pt x="1058494" y="372846"/>
                </a:lnTo>
                <a:lnTo>
                  <a:pt x="1114056" y="372846"/>
                </a:lnTo>
                <a:lnTo>
                  <a:pt x="1144371" y="374116"/>
                </a:lnTo>
                <a:lnTo>
                  <a:pt x="1175639" y="374116"/>
                </a:lnTo>
                <a:lnTo>
                  <a:pt x="1176299" y="372846"/>
                </a:lnTo>
                <a:lnTo>
                  <a:pt x="1169250" y="371576"/>
                </a:lnTo>
                <a:lnTo>
                  <a:pt x="1178280" y="370306"/>
                </a:lnTo>
                <a:lnTo>
                  <a:pt x="1200505" y="375386"/>
                </a:lnTo>
                <a:lnTo>
                  <a:pt x="1205445" y="374116"/>
                </a:lnTo>
                <a:lnTo>
                  <a:pt x="1209344" y="372846"/>
                </a:lnTo>
                <a:lnTo>
                  <a:pt x="1214539" y="371576"/>
                </a:lnTo>
                <a:lnTo>
                  <a:pt x="1223352" y="372846"/>
                </a:lnTo>
                <a:lnTo>
                  <a:pt x="1217993" y="371576"/>
                </a:lnTo>
                <a:lnTo>
                  <a:pt x="1223581" y="370306"/>
                </a:lnTo>
                <a:lnTo>
                  <a:pt x="1273441" y="371576"/>
                </a:lnTo>
                <a:lnTo>
                  <a:pt x="1425359" y="371576"/>
                </a:lnTo>
                <a:lnTo>
                  <a:pt x="1475828" y="375386"/>
                </a:lnTo>
                <a:lnTo>
                  <a:pt x="1470596" y="374116"/>
                </a:lnTo>
                <a:lnTo>
                  <a:pt x="1480705" y="374116"/>
                </a:lnTo>
                <a:lnTo>
                  <a:pt x="1475079" y="372846"/>
                </a:lnTo>
                <a:lnTo>
                  <a:pt x="1480832" y="371576"/>
                </a:lnTo>
                <a:lnTo>
                  <a:pt x="1479727" y="370306"/>
                </a:lnTo>
                <a:lnTo>
                  <a:pt x="1514792" y="374116"/>
                </a:lnTo>
                <a:lnTo>
                  <a:pt x="1523415" y="371576"/>
                </a:lnTo>
                <a:lnTo>
                  <a:pt x="1548942" y="371576"/>
                </a:lnTo>
                <a:lnTo>
                  <a:pt x="1556042" y="370306"/>
                </a:lnTo>
                <a:lnTo>
                  <a:pt x="1544942" y="370306"/>
                </a:lnTo>
                <a:lnTo>
                  <a:pt x="1545945" y="369036"/>
                </a:lnTo>
                <a:lnTo>
                  <a:pt x="1547977" y="366496"/>
                </a:lnTo>
                <a:lnTo>
                  <a:pt x="1540421" y="363956"/>
                </a:lnTo>
                <a:lnTo>
                  <a:pt x="1537106" y="362686"/>
                </a:lnTo>
                <a:lnTo>
                  <a:pt x="1535607" y="362115"/>
                </a:lnTo>
                <a:lnTo>
                  <a:pt x="1572958" y="362115"/>
                </a:lnTo>
                <a:lnTo>
                  <a:pt x="1572958" y="21602"/>
                </a:lnTo>
                <a:close/>
              </a:path>
              <a:path w="1592579" h="375920">
                <a:moveTo>
                  <a:pt x="1574342" y="27749"/>
                </a:moveTo>
                <a:lnTo>
                  <a:pt x="1574050" y="26085"/>
                </a:lnTo>
                <a:lnTo>
                  <a:pt x="1573847" y="25577"/>
                </a:lnTo>
                <a:lnTo>
                  <a:pt x="1573784" y="29019"/>
                </a:lnTo>
                <a:lnTo>
                  <a:pt x="1573999" y="28016"/>
                </a:lnTo>
                <a:lnTo>
                  <a:pt x="1574165" y="27927"/>
                </a:lnTo>
                <a:lnTo>
                  <a:pt x="1574342" y="27749"/>
                </a:lnTo>
                <a:close/>
              </a:path>
              <a:path w="1592579" h="375920">
                <a:moveTo>
                  <a:pt x="1577632" y="16954"/>
                </a:moveTo>
                <a:lnTo>
                  <a:pt x="1567891" y="15748"/>
                </a:lnTo>
                <a:lnTo>
                  <a:pt x="1559941" y="14376"/>
                </a:lnTo>
                <a:lnTo>
                  <a:pt x="1562138" y="15646"/>
                </a:lnTo>
                <a:lnTo>
                  <a:pt x="1565300" y="17195"/>
                </a:lnTo>
                <a:lnTo>
                  <a:pt x="1571701" y="19329"/>
                </a:lnTo>
                <a:lnTo>
                  <a:pt x="1575968" y="18605"/>
                </a:lnTo>
                <a:lnTo>
                  <a:pt x="1576222" y="19926"/>
                </a:lnTo>
                <a:lnTo>
                  <a:pt x="1576324" y="25412"/>
                </a:lnTo>
                <a:lnTo>
                  <a:pt x="1576235" y="26797"/>
                </a:lnTo>
                <a:lnTo>
                  <a:pt x="1575574" y="32918"/>
                </a:lnTo>
                <a:lnTo>
                  <a:pt x="1575142" y="26797"/>
                </a:lnTo>
                <a:lnTo>
                  <a:pt x="1574342" y="27749"/>
                </a:lnTo>
                <a:lnTo>
                  <a:pt x="1574673" y="29565"/>
                </a:lnTo>
                <a:lnTo>
                  <a:pt x="1575104" y="33007"/>
                </a:lnTo>
                <a:lnTo>
                  <a:pt x="1576108" y="35750"/>
                </a:lnTo>
                <a:lnTo>
                  <a:pt x="1576679" y="35052"/>
                </a:lnTo>
                <a:lnTo>
                  <a:pt x="1576844" y="32918"/>
                </a:lnTo>
                <a:lnTo>
                  <a:pt x="1577238" y="27749"/>
                </a:lnTo>
                <a:lnTo>
                  <a:pt x="1577149" y="26797"/>
                </a:lnTo>
                <a:lnTo>
                  <a:pt x="1576933" y="25412"/>
                </a:lnTo>
                <a:lnTo>
                  <a:pt x="1577149" y="22186"/>
                </a:lnTo>
                <a:lnTo>
                  <a:pt x="1577467" y="18605"/>
                </a:lnTo>
                <a:lnTo>
                  <a:pt x="1577632" y="16954"/>
                </a:lnTo>
                <a:close/>
              </a:path>
              <a:path w="1592579" h="375920">
                <a:moveTo>
                  <a:pt x="1578457" y="174447"/>
                </a:moveTo>
                <a:lnTo>
                  <a:pt x="1577200" y="175006"/>
                </a:lnTo>
                <a:lnTo>
                  <a:pt x="1576019" y="183972"/>
                </a:lnTo>
                <a:lnTo>
                  <a:pt x="1576692" y="187845"/>
                </a:lnTo>
                <a:lnTo>
                  <a:pt x="1578457" y="174447"/>
                </a:lnTo>
                <a:close/>
              </a:path>
              <a:path w="1592579" h="375920">
                <a:moveTo>
                  <a:pt x="1579562" y="9258"/>
                </a:moveTo>
                <a:lnTo>
                  <a:pt x="1555546" y="10922"/>
                </a:lnTo>
                <a:lnTo>
                  <a:pt x="1576184" y="11468"/>
                </a:lnTo>
                <a:lnTo>
                  <a:pt x="1576336" y="10833"/>
                </a:lnTo>
                <a:lnTo>
                  <a:pt x="1572996" y="9918"/>
                </a:lnTo>
                <a:lnTo>
                  <a:pt x="1579562" y="9258"/>
                </a:lnTo>
                <a:close/>
              </a:path>
              <a:path w="1592579" h="375920">
                <a:moveTo>
                  <a:pt x="1582267" y="267195"/>
                </a:moveTo>
                <a:lnTo>
                  <a:pt x="1579905" y="253606"/>
                </a:lnTo>
                <a:lnTo>
                  <a:pt x="1581302" y="265557"/>
                </a:lnTo>
                <a:lnTo>
                  <a:pt x="1582267" y="267195"/>
                </a:lnTo>
                <a:close/>
              </a:path>
              <a:path w="1592579" h="375920">
                <a:moveTo>
                  <a:pt x="1582877" y="235432"/>
                </a:moveTo>
                <a:lnTo>
                  <a:pt x="1582267" y="220649"/>
                </a:lnTo>
                <a:lnTo>
                  <a:pt x="1581505" y="205346"/>
                </a:lnTo>
                <a:lnTo>
                  <a:pt x="1581048" y="191084"/>
                </a:lnTo>
                <a:lnTo>
                  <a:pt x="1581353" y="179412"/>
                </a:lnTo>
                <a:lnTo>
                  <a:pt x="1579740" y="187960"/>
                </a:lnTo>
                <a:lnTo>
                  <a:pt x="1579994" y="199986"/>
                </a:lnTo>
                <a:lnTo>
                  <a:pt x="1580730" y="213360"/>
                </a:lnTo>
                <a:lnTo>
                  <a:pt x="1580565" y="225971"/>
                </a:lnTo>
                <a:lnTo>
                  <a:pt x="1579651" y="228511"/>
                </a:lnTo>
                <a:lnTo>
                  <a:pt x="1582877" y="235432"/>
                </a:lnTo>
                <a:close/>
              </a:path>
              <a:path w="1592579" h="375920">
                <a:moveTo>
                  <a:pt x="1583829" y="52260"/>
                </a:moveTo>
                <a:lnTo>
                  <a:pt x="1581683" y="37782"/>
                </a:lnTo>
                <a:lnTo>
                  <a:pt x="1580896" y="33477"/>
                </a:lnTo>
                <a:lnTo>
                  <a:pt x="1580019" y="34366"/>
                </a:lnTo>
                <a:lnTo>
                  <a:pt x="1579003" y="43980"/>
                </a:lnTo>
                <a:lnTo>
                  <a:pt x="1580159" y="45974"/>
                </a:lnTo>
                <a:lnTo>
                  <a:pt x="1581277" y="45821"/>
                </a:lnTo>
                <a:lnTo>
                  <a:pt x="1582458" y="46824"/>
                </a:lnTo>
                <a:lnTo>
                  <a:pt x="1583829" y="52260"/>
                </a:lnTo>
                <a:close/>
              </a:path>
              <a:path w="1592579" h="375920">
                <a:moveTo>
                  <a:pt x="1584744" y="108572"/>
                </a:moveTo>
                <a:lnTo>
                  <a:pt x="1581607" y="82702"/>
                </a:lnTo>
                <a:lnTo>
                  <a:pt x="1581658" y="86880"/>
                </a:lnTo>
                <a:lnTo>
                  <a:pt x="1584744" y="108572"/>
                </a:lnTo>
                <a:close/>
              </a:path>
              <a:path w="1592579" h="375920">
                <a:moveTo>
                  <a:pt x="1587233" y="92481"/>
                </a:moveTo>
                <a:lnTo>
                  <a:pt x="1586115" y="89014"/>
                </a:lnTo>
                <a:lnTo>
                  <a:pt x="1586699" y="95199"/>
                </a:lnTo>
                <a:lnTo>
                  <a:pt x="1587093" y="94119"/>
                </a:lnTo>
                <a:lnTo>
                  <a:pt x="1587233" y="92481"/>
                </a:lnTo>
                <a:close/>
              </a:path>
              <a:path w="1592579" h="375920">
                <a:moveTo>
                  <a:pt x="1587334" y="115773"/>
                </a:moveTo>
                <a:lnTo>
                  <a:pt x="1586725" y="120815"/>
                </a:lnTo>
                <a:lnTo>
                  <a:pt x="1586128" y="124472"/>
                </a:lnTo>
                <a:lnTo>
                  <a:pt x="1585429" y="124625"/>
                </a:lnTo>
                <a:lnTo>
                  <a:pt x="1584528" y="119138"/>
                </a:lnTo>
                <a:lnTo>
                  <a:pt x="1585277" y="131483"/>
                </a:lnTo>
                <a:lnTo>
                  <a:pt x="1586357" y="134607"/>
                </a:lnTo>
                <a:lnTo>
                  <a:pt x="1587220" y="129159"/>
                </a:lnTo>
                <a:lnTo>
                  <a:pt x="1587334" y="115773"/>
                </a:lnTo>
                <a:close/>
              </a:path>
              <a:path w="1592579" h="375920">
                <a:moveTo>
                  <a:pt x="1587754" y="22352"/>
                </a:moveTo>
                <a:lnTo>
                  <a:pt x="1586738" y="7899"/>
                </a:lnTo>
                <a:lnTo>
                  <a:pt x="1579791" y="8343"/>
                </a:lnTo>
                <a:lnTo>
                  <a:pt x="1586255" y="8356"/>
                </a:lnTo>
                <a:lnTo>
                  <a:pt x="1586318" y="21704"/>
                </a:lnTo>
                <a:lnTo>
                  <a:pt x="1586941" y="23876"/>
                </a:lnTo>
                <a:lnTo>
                  <a:pt x="1587754" y="22352"/>
                </a:lnTo>
                <a:close/>
              </a:path>
              <a:path w="1592579" h="375920">
                <a:moveTo>
                  <a:pt x="1587957" y="108343"/>
                </a:moveTo>
                <a:lnTo>
                  <a:pt x="1586699" y="95211"/>
                </a:lnTo>
                <a:lnTo>
                  <a:pt x="1586052" y="96939"/>
                </a:lnTo>
                <a:lnTo>
                  <a:pt x="1584756" y="97116"/>
                </a:lnTo>
                <a:lnTo>
                  <a:pt x="1587157" y="101231"/>
                </a:lnTo>
                <a:lnTo>
                  <a:pt x="1585963" y="100164"/>
                </a:lnTo>
                <a:lnTo>
                  <a:pt x="1587106" y="102755"/>
                </a:lnTo>
                <a:lnTo>
                  <a:pt x="1587957" y="108343"/>
                </a:lnTo>
                <a:close/>
              </a:path>
              <a:path w="1592579" h="375920">
                <a:moveTo>
                  <a:pt x="1589227" y="362102"/>
                </a:moveTo>
                <a:lnTo>
                  <a:pt x="1588706" y="352767"/>
                </a:lnTo>
                <a:lnTo>
                  <a:pt x="1586039" y="357924"/>
                </a:lnTo>
                <a:lnTo>
                  <a:pt x="1586661" y="357682"/>
                </a:lnTo>
                <a:lnTo>
                  <a:pt x="1586445" y="363270"/>
                </a:lnTo>
                <a:lnTo>
                  <a:pt x="1588808" y="361264"/>
                </a:lnTo>
                <a:lnTo>
                  <a:pt x="1589227" y="362102"/>
                </a:lnTo>
                <a:close/>
              </a:path>
              <a:path w="1592579" h="375920">
                <a:moveTo>
                  <a:pt x="1590040" y="133477"/>
                </a:moveTo>
                <a:lnTo>
                  <a:pt x="1589176" y="133438"/>
                </a:lnTo>
                <a:lnTo>
                  <a:pt x="1588884" y="132143"/>
                </a:lnTo>
                <a:lnTo>
                  <a:pt x="1589036" y="134200"/>
                </a:lnTo>
                <a:lnTo>
                  <a:pt x="1589544" y="144183"/>
                </a:lnTo>
                <a:lnTo>
                  <a:pt x="1589709" y="143141"/>
                </a:lnTo>
                <a:lnTo>
                  <a:pt x="1589811" y="142849"/>
                </a:lnTo>
                <a:lnTo>
                  <a:pt x="1589938" y="142240"/>
                </a:lnTo>
                <a:lnTo>
                  <a:pt x="1589913" y="140385"/>
                </a:lnTo>
                <a:lnTo>
                  <a:pt x="1589913" y="137833"/>
                </a:lnTo>
                <a:lnTo>
                  <a:pt x="1590040" y="133477"/>
                </a:lnTo>
                <a:close/>
              </a:path>
              <a:path w="1592579" h="375920">
                <a:moveTo>
                  <a:pt x="1590509" y="141008"/>
                </a:moveTo>
                <a:lnTo>
                  <a:pt x="1589938" y="142240"/>
                </a:lnTo>
                <a:lnTo>
                  <a:pt x="1590179" y="145237"/>
                </a:lnTo>
                <a:lnTo>
                  <a:pt x="1590471" y="143421"/>
                </a:lnTo>
                <a:lnTo>
                  <a:pt x="1590509" y="141008"/>
                </a:lnTo>
                <a:close/>
              </a:path>
              <a:path w="1592579" h="375920">
                <a:moveTo>
                  <a:pt x="1591119" y="11417"/>
                </a:moveTo>
                <a:lnTo>
                  <a:pt x="1590281" y="10833"/>
                </a:lnTo>
                <a:lnTo>
                  <a:pt x="1588846" y="20358"/>
                </a:lnTo>
                <a:lnTo>
                  <a:pt x="1587754" y="22352"/>
                </a:lnTo>
                <a:lnTo>
                  <a:pt x="1588731" y="37045"/>
                </a:lnTo>
                <a:lnTo>
                  <a:pt x="1589671" y="22098"/>
                </a:lnTo>
                <a:lnTo>
                  <a:pt x="1590294" y="15240"/>
                </a:lnTo>
                <a:lnTo>
                  <a:pt x="1591119" y="11417"/>
                </a:lnTo>
                <a:close/>
              </a:path>
              <a:path w="1592579" h="375920">
                <a:moveTo>
                  <a:pt x="1592249" y="103111"/>
                </a:moveTo>
                <a:lnTo>
                  <a:pt x="1591487" y="90855"/>
                </a:lnTo>
                <a:lnTo>
                  <a:pt x="1590560" y="93370"/>
                </a:lnTo>
                <a:lnTo>
                  <a:pt x="1589049" y="100342"/>
                </a:lnTo>
                <a:lnTo>
                  <a:pt x="1590446" y="112293"/>
                </a:lnTo>
                <a:lnTo>
                  <a:pt x="1591360" y="109804"/>
                </a:lnTo>
                <a:lnTo>
                  <a:pt x="1591576" y="99161"/>
                </a:lnTo>
                <a:lnTo>
                  <a:pt x="1592249" y="103111"/>
                </a:lnTo>
                <a:close/>
              </a:path>
            </a:pathLst>
          </a:custGeom>
          <a:solidFill>
            <a:srgbClr val="E40572"/>
          </a:solidFill>
        </p:spPr>
        <p:txBody>
          <a:bodyPr wrap="square" lIns="0" tIns="0" rIns="0" bIns="0" rtlCol="0"/>
          <a:lstStyle/>
          <a:p>
            <a:endParaRPr/>
          </a:p>
        </p:txBody>
      </p:sp>
      <p:sp>
        <p:nvSpPr>
          <p:cNvPr id="17" name="bg object 17"/>
          <p:cNvSpPr/>
          <p:nvPr/>
        </p:nvSpPr>
        <p:spPr>
          <a:xfrm>
            <a:off x="5185321" y="6251765"/>
            <a:ext cx="1543685" cy="360045"/>
          </a:xfrm>
          <a:custGeom>
            <a:avLst/>
            <a:gdLst/>
            <a:ahLst/>
            <a:cxnLst/>
            <a:rect l="l" t="t" r="r" b="b"/>
            <a:pathLst>
              <a:path w="1543684" h="360045">
                <a:moveTo>
                  <a:pt x="3302" y="326542"/>
                </a:moveTo>
                <a:lnTo>
                  <a:pt x="2209" y="327736"/>
                </a:lnTo>
                <a:lnTo>
                  <a:pt x="1104" y="329196"/>
                </a:lnTo>
                <a:lnTo>
                  <a:pt x="0" y="330936"/>
                </a:lnTo>
                <a:lnTo>
                  <a:pt x="1079" y="329577"/>
                </a:lnTo>
                <a:lnTo>
                  <a:pt x="2159" y="328345"/>
                </a:lnTo>
                <a:lnTo>
                  <a:pt x="3225" y="327240"/>
                </a:lnTo>
                <a:lnTo>
                  <a:pt x="3302" y="326542"/>
                </a:lnTo>
                <a:close/>
              </a:path>
              <a:path w="1543684" h="360045">
                <a:moveTo>
                  <a:pt x="5969" y="171767"/>
                </a:moveTo>
                <a:lnTo>
                  <a:pt x="5092" y="170815"/>
                </a:lnTo>
                <a:lnTo>
                  <a:pt x="4140" y="172758"/>
                </a:lnTo>
                <a:lnTo>
                  <a:pt x="3911" y="181559"/>
                </a:lnTo>
                <a:lnTo>
                  <a:pt x="5969" y="171767"/>
                </a:lnTo>
                <a:close/>
              </a:path>
              <a:path w="1543684" h="360045">
                <a:moveTo>
                  <a:pt x="120688" y="323596"/>
                </a:moveTo>
                <a:lnTo>
                  <a:pt x="107937" y="324180"/>
                </a:lnTo>
                <a:lnTo>
                  <a:pt x="113817" y="324319"/>
                </a:lnTo>
                <a:lnTo>
                  <a:pt x="120688" y="323596"/>
                </a:lnTo>
                <a:close/>
              </a:path>
              <a:path w="1543684" h="360045">
                <a:moveTo>
                  <a:pt x="128117" y="327825"/>
                </a:moveTo>
                <a:lnTo>
                  <a:pt x="126542" y="323735"/>
                </a:lnTo>
                <a:lnTo>
                  <a:pt x="120688" y="323596"/>
                </a:lnTo>
                <a:lnTo>
                  <a:pt x="128117" y="327825"/>
                </a:lnTo>
                <a:close/>
              </a:path>
              <a:path w="1543684" h="360045">
                <a:moveTo>
                  <a:pt x="604672" y="14147"/>
                </a:moveTo>
                <a:lnTo>
                  <a:pt x="601243" y="14516"/>
                </a:lnTo>
                <a:lnTo>
                  <a:pt x="599630" y="14782"/>
                </a:lnTo>
                <a:lnTo>
                  <a:pt x="598639" y="15024"/>
                </a:lnTo>
                <a:lnTo>
                  <a:pt x="600532" y="14795"/>
                </a:lnTo>
                <a:lnTo>
                  <a:pt x="602538" y="14516"/>
                </a:lnTo>
                <a:lnTo>
                  <a:pt x="604672" y="14147"/>
                </a:lnTo>
                <a:close/>
              </a:path>
              <a:path w="1543684" h="360045">
                <a:moveTo>
                  <a:pt x="608393" y="17576"/>
                </a:moveTo>
                <a:lnTo>
                  <a:pt x="608139" y="16776"/>
                </a:lnTo>
                <a:lnTo>
                  <a:pt x="598817" y="15722"/>
                </a:lnTo>
                <a:lnTo>
                  <a:pt x="598639" y="15024"/>
                </a:lnTo>
                <a:lnTo>
                  <a:pt x="586816" y="16446"/>
                </a:lnTo>
                <a:lnTo>
                  <a:pt x="580618" y="15633"/>
                </a:lnTo>
                <a:lnTo>
                  <a:pt x="586041" y="19392"/>
                </a:lnTo>
                <a:lnTo>
                  <a:pt x="595299" y="19443"/>
                </a:lnTo>
                <a:lnTo>
                  <a:pt x="597916" y="18351"/>
                </a:lnTo>
                <a:lnTo>
                  <a:pt x="600176" y="17335"/>
                </a:lnTo>
                <a:lnTo>
                  <a:pt x="608393" y="17576"/>
                </a:lnTo>
                <a:close/>
              </a:path>
              <a:path w="1543684" h="360045">
                <a:moveTo>
                  <a:pt x="809701" y="5702"/>
                </a:moveTo>
                <a:lnTo>
                  <a:pt x="809104" y="0"/>
                </a:lnTo>
                <a:lnTo>
                  <a:pt x="805497" y="5753"/>
                </a:lnTo>
                <a:lnTo>
                  <a:pt x="809701" y="5702"/>
                </a:lnTo>
                <a:close/>
              </a:path>
              <a:path w="1543684" h="360045">
                <a:moveTo>
                  <a:pt x="1055243" y="2578"/>
                </a:moveTo>
                <a:lnTo>
                  <a:pt x="1052715" y="1651"/>
                </a:lnTo>
                <a:lnTo>
                  <a:pt x="1036180" y="2463"/>
                </a:lnTo>
                <a:lnTo>
                  <a:pt x="1034503" y="3416"/>
                </a:lnTo>
                <a:lnTo>
                  <a:pt x="1038999" y="4000"/>
                </a:lnTo>
                <a:lnTo>
                  <a:pt x="1045159" y="3619"/>
                </a:lnTo>
                <a:lnTo>
                  <a:pt x="1049108" y="2959"/>
                </a:lnTo>
                <a:lnTo>
                  <a:pt x="1055243" y="2578"/>
                </a:lnTo>
                <a:close/>
              </a:path>
              <a:path w="1543684" h="360045">
                <a:moveTo>
                  <a:pt x="1060665" y="10744"/>
                </a:moveTo>
                <a:lnTo>
                  <a:pt x="1054493" y="10147"/>
                </a:lnTo>
                <a:lnTo>
                  <a:pt x="1050378" y="10985"/>
                </a:lnTo>
                <a:lnTo>
                  <a:pt x="1044498" y="11861"/>
                </a:lnTo>
                <a:lnTo>
                  <a:pt x="1042860" y="12522"/>
                </a:lnTo>
                <a:lnTo>
                  <a:pt x="1051458" y="12700"/>
                </a:lnTo>
                <a:lnTo>
                  <a:pt x="1054773" y="12014"/>
                </a:lnTo>
                <a:lnTo>
                  <a:pt x="1059307" y="11366"/>
                </a:lnTo>
                <a:lnTo>
                  <a:pt x="1060665" y="10744"/>
                </a:lnTo>
                <a:close/>
              </a:path>
              <a:path w="1543684" h="360045">
                <a:moveTo>
                  <a:pt x="1102690" y="9334"/>
                </a:moveTo>
                <a:lnTo>
                  <a:pt x="1098219" y="8750"/>
                </a:lnTo>
                <a:lnTo>
                  <a:pt x="1097915" y="8128"/>
                </a:lnTo>
                <a:lnTo>
                  <a:pt x="1095400" y="7200"/>
                </a:lnTo>
                <a:lnTo>
                  <a:pt x="1094892" y="10680"/>
                </a:lnTo>
                <a:lnTo>
                  <a:pt x="1102690" y="9334"/>
                </a:lnTo>
                <a:close/>
              </a:path>
              <a:path w="1543684" h="360045">
                <a:moveTo>
                  <a:pt x="1269606" y="5092"/>
                </a:moveTo>
                <a:lnTo>
                  <a:pt x="1265123" y="4508"/>
                </a:lnTo>
                <a:lnTo>
                  <a:pt x="1254442" y="4305"/>
                </a:lnTo>
                <a:lnTo>
                  <a:pt x="1269606" y="5092"/>
                </a:lnTo>
                <a:close/>
              </a:path>
              <a:path w="1543684" h="360045">
                <a:moveTo>
                  <a:pt x="1521548" y="359664"/>
                </a:moveTo>
                <a:lnTo>
                  <a:pt x="1513420" y="357759"/>
                </a:lnTo>
                <a:lnTo>
                  <a:pt x="1508950" y="358482"/>
                </a:lnTo>
                <a:lnTo>
                  <a:pt x="1521548" y="359664"/>
                </a:lnTo>
                <a:close/>
              </a:path>
              <a:path w="1543684" h="360045">
                <a:moveTo>
                  <a:pt x="1543659" y="354596"/>
                </a:moveTo>
                <a:lnTo>
                  <a:pt x="1535290" y="355066"/>
                </a:lnTo>
                <a:lnTo>
                  <a:pt x="1533131" y="354253"/>
                </a:lnTo>
                <a:lnTo>
                  <a:pt x="1536090" y="357886"/>
                </a:lnTo>
                <a:lnTo>
                  <a:pt x="1543659" y="354596"/>
                </a:lnTo>
                <a:close/>
              </a:path>
            </a:pathLst>
          </a:custGeom>
          <a:solidFill>
            <a:srgbClr val="E40572"/>
          </a:solidFill>
        </p:spPr>
        <p:txBody>
          <a:bodyPr wrap="square" lIns="0" tIns="0" rIns="0" bIns="0" rtlCol="0"/>
          <a:lstStyle/>
          <a:p>
            <a:endParaRPr/>
          </a:p>
        </p:txBody>
      </p:sp>
      <p:pic>
        <p:nvPicPr>
          <p:cNvPr id="18" name="bg object 18"/>
          <p:cNvPicPr/>
          <p:nvPr/>
        </p:nvPicPr>
        <p:blipFill>
          <a:blip r:embed="rId12" cstate="print"/>
          <a:stretch>
            <a:fillRect/>
          </a:stretch>
        </p:blipFill>
        <p:spPr>
          <a:xfrm>
            <a:off x="5249734" y="6338441"/>
            <a:ext cx="147416" cy="176561"/>
          </a:xfrm>
          <a:prstGeom prst="rect">
            <a:avLst/>
          </a:prstGeom>
        </p:spPr>
      </p:pic>
      <p:sp>
        <p:nvSpPr>
          <p:cNvPr id="19" name="bg object 19"/>
          <p:cNvSpPr/>
          <p:nvPr/>
        </p:nvSpPr>
        <p:spPr>
          <a:xfrm>
            <a:off x="5446281" y="6338439"/>
            <a:ext cx="43815" cy="177165"/>
          </a:xfrm>
          <a:custGeom>
            <a:avLst/>
            <a:gdLst/>
            <a:ahLst/>
            <a:cxnLst/>
            <a:rect l="l" t="t" r="r" b="b"/>
            <a:pathLst>
              <a:path w="43814" h="177165">
                <a:moveTo>
                  <a:pt x="43432" y="0"/>
                </a:moveTo>
                <a:lnTo>
                  <a:pt x="0" y="0"/>
                </a:lnTo>
                <a:lnTo>
                  <a:pt x="0" y="176561"/>
                </a:lnTo>
                <a:lnTo>
                  <a:pt x="43432" y="176561"/>
                </a:lnTo>
                <a:lnTo>
                  <a:pt x="43432" y="0"/>
                </a:lnTo>
                <a:close/>
              </a:path>
            </a:pathLst>
          </a:custGeom>
          <a:solidFill>
            <a:srgbClr val="FFFFFF"/>
          </a:solidFill>
        </p:spPr>
        <p:txBody>
          <a:bodyPr wrap="square" lIns="0" tIns="0" rIns="0" bIns="0" rtlCol="0"/>
          <a:lstStyle/>
          <a:p>
            <a:endParaRPr/>
          </a:p>
        </p:txBody>
      </p:sp>
      <p:pic>
        <p:nvPicPr>
          <p:cNvPr id="20" name="bg object 20"/>
          <p:cNvPicPr/>
          <p:nvPr/>
        </p:nvPicPr>
        <p:blipFill>
          <a:blip r:embed="rId13" cstate="print"/>
          <a:stretch>
            <a:fillRect/>
          </a:stretch>
        </p:blipFill>
        <p:spPr>
          <a:xfrm>
            <a:off x="5544059" y="6335478"/>
            <a:ext cx="164541" cy="182489"/>
          </a:xfrm>
          <a:prstGeom prst="rect">
            <a:avLst/>
          </a:prstGeom>
        </p:spPr>
      </p:pic>
      <p:pic>
        <p:nvPicPr>
          <p:cNvPr id="21" name="bg object 21"/>
          <p:cNvPicPr/>
          <p:nvPr/>
        </p:nvPicPr>
        <p:blipFill>
          <a:blip r:embed="rId14" cstate="print"/>
          <a:stretch>
            <a:fillRect/>
          </a:stretch>
        </p:blipFill>
        <p:spPr>
          <a:xfrm>
            <a:off x="5759715" y="6338441"/>
            <a:ext cx="147415" cy="176561"/>
          </a:xfrm>
          <a:prstGeom prst="rect">
            <a:avLst/>
          </a:prstGeom>
        </p:spPr>
      </p:pic>
      <p:pic>
        <p:nvPicPr>
          <p:cNvPr id="22" name="bg object 22"/>
          <p:cNvPicPr/>
          <p:nvPr/>
        </p:nvPicPr>
        <p:blipFill>
          <a:blip r:embed="rId15" cstate="print"/>
          <a:stretch>
            <a:fillRect/>
          </a:stretch>
        </p:blipFill>
        <p:spPr>
          <a:xfrm>
            <a:off x="5943109" y="6335480"/>
            <a:ext cx="127309" cy="182483"/>
          </a:xfrm>
          <a:prstGeom prst="rect">
            <a:avLst/>
          </a:prstGeom>
        </p:spPr>
      </p:pic>
      <p:pic>
        <p:nvPicPr>
          <p:cNvPr id="23" name="bg object 23"/>
          <p:cNvPicPr/>
          <p:nvPr/>
        </p:nvPicPr>
        <p:blipFill>
          <a:blip r:embed="rId16" cstate="print"/>
          <a:stretch>
            <a:fillRect/>
          </a:stretch>
        </p:blipFill>
        <p:spPr>
          <a:xfrm>
            <a:off x="6105161" y="6338443"/>
            <a:ext cx="332794" cy="176656"/>
          </a:xfrm>
          <a:prstGeom prst="rect">
            <a:avLst/>
          </a:prstGeom>
        </p:spPr>
      </p:pic>
      <p:pic>
        <p:nvPicPr>
          <p:cNvPr id="24" name="bg object 24"/>
          <p:cNvPicPr/>
          <p:nvPr/>
        </p:nvPicPr>
        <p:blipFill>
          <a:blip r:embed="rId17" cstate="print"/>
          <a:stretch>
            <a:fillRect/>
          </a:stretch>
        </p:blipFill>
        <p:spPr>
          <a:xfrm>
            <a:off x="6482620" y="6338440"/>
            <a:ext cx="154617" cy="176561"/>
          </a:xfrm>
          <a:prstGeom prst="rect">
            <a:avLst/>
          </a:prstGeom>
        </p:spPr>
      </p:pic>
      <p:sp>
        <p:nvSpPr>
          <p:cNvPr id="2" name="Holder 2"/>
          <p:cNvSpPr>
            <a:spLocks noGrp="1"/>
          </p:cNvSpPr>
          <p:nvPr>
            <p:ph type="title"/>
          </p:nvPr>
        </p:nvSpPr>
        <p:spPr>
          <a:xfrm>
            <a:off x="454025" y="424179"/>
            <a:ext cx="11283950" cy="452119"/>
          </a:xfrm>
          <a:prstGeom prst="rect">
            <a:avLst/>
          </a:prstGeom>
        </p:spPr>
        <p:txBody>
          <a:bodyPr wrap="square" lIns="0" tIns="0" rIns="0" bIns="0">
            <a:spAutoFit/>
          </a:bodyPr>
          <a:lstStyle>
            <a:lvl1pPr>
              <a:defRPr sz="2800" b="1" i="0">
                <a:solidFill>
                  <a:schemeClr val="tx1"/>
                </a:solidFill>
                <a:latin typeface="MuseoSans-900"/>
                <a:cs typeface="MuseoSans-900"/>
              </a:defRPr>
            </a:lvl1pPr>
          </a:lstStyle>
          <a:p>
            <a:endParaRPr/>
          </a:p>
        </p:txBody>
      </p:sp>
      <p:sp>
        <p:nvSpPr>
          <p:cNvPr id="3" name="Holder 3"/>
          <p:cNvSpPr>
            <a:spLocks noGrp="1"/>
          </p:cNvSpPr>
          <p:nvPr>
            <p:ph type="body" idx="1"/>
          </p:nvPr>
        </p:nvSpPr>
        <p:spPr>
          <a:xfrm>
            <a:off x="455269" y="1406144"/>
            <a:ext cx="11281460" cy="3774440"/>
          </a:xfrm>
          <a:prstGeom prst="rect">
            <a:avLst/>
          </a:prstGeom>
        </p:spPr>
        <p:txBody>
          <a:bodyPr wrap="square" lIns="0" tIns="0" rIns="0" bIns="0">
            <a:spAutoFit/>
          </a:bodyPr>
          <a:lstStyle>
            <a:lvl1pPr>
              <a:defRPr sz="2100" b="0" i="0">
                <a:solidFill>
                  <a:schemeClr val="tx1"/>
                </a:solidFill>
                <a:latin typeface="MuseoSans-300"/>
                <a:cs typeface="MuseoSans-300"/>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9/27/2023</a:t>
            </a:fld>
            <a:endParaRPr lang="en-US"/>
          </a:p>
        </p:txBody>
      </p:sp>
      <p:sp>
        <p:nvSpPr>
          <p:cNvPr id="6" name="Holder 6"/>
          <p:cNvSpPr>
            <a:spLocks noGrp="1"/>
          </p:cNvSpPr>
          <p:nvPr>
            <p:ph type="sldNum" sz="quarter" idx="7"/>
          </p:nvPr>
        </p:nvSpPr>
        <p:spPr>
          <a:xfrm>
            <a:off x="11456675" y="6408928"/>
            <a:ext cx="241934" cy="165734"/>
          </a:xfrm>
          <a:prstGeom prst="rect">
            <a:avLst/>
          </a:prstGeom>
        </p:spPr>
        <p:txBody>
          <a:bodyPr wrap="square" lIns="0" tIns="0" rIns="0" bIns="0">
            <a:spAutoFit/>
          </a:bodyPr>
          <a:lstStyle>
            <a:lvl1pPr>
              <a:defRPr sz="1000" b="0" i="0">
                <a:solidFill>
                  <a:srgbClr val="898989"/>
                </a:solidFill>
                <a:latin typeface="MuseoSans-500"/>
                <a:cs typeface="MuseoSans-500"/>
              </a:defRPr>
            </a:lvl1pPr>
          </a:lstStyle>
          <a:p>
            <a:pPr marL="38100">
              <a:lnSpc>
                <a:spcPts val="1190"/>
              </a:lnSpc>
            </a:pPr>
            <a:fld id="{81D60167-4931-47E6-BA6A-407CBD079E47}" type="slidenum">
              <a:rPr/>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1" r:id="rId9"/>
    <p:sldLayoutId id="2147483689" r:id="rId1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Slide Number Placeholder 5"/>
          <p:cNvSpPr>
            <a:spLocks noGrp="1"/>
          </p:cNvSpPr>
          <p:nvPr>
            <p:ph type="sldNum" sz="quarter" idx="4"/>
          </p:nvPr>
        </p:nvSpPr>
        <p:spPr>
          <a:xfrm>
            <a:off x="8996686" y="6234426"/>
            <a:ext cx="2743200" cy="377003"/>
          </a:xfrm>
          <a:prstGeom prst="rect">
            <a:avLst/>
          </a:prstGeom>
        </p:spPr>
        <p:txBody>
          <a:bodyPr vert="horz" lIns="91440" tIns="45720" rIns="91440" bIns="45720" rtlCol="0" anchor="ctr"/>
          <a:lstStyle>
            <a:lvl1pPr algn="r">
              <a:defRPr sz="1000">
                <a:solidFill>
                  <a:schemeClr val="tx1">
                    <a:tint val="75000"/>
                  </a:schemeClr>
                </a:solidFill>
                <a:latin typeface="Museo Sans 500" charset="0"/>
                <a:ea typeface="Museo Sans 500" charset="0"/>
                <a:cs typeface="Museo Sans 500" charset="0"/>
              </a:defRPr>
            </a:lvl1pPr>
          </a:lstStyle>
          <a:p>
            <a:fld id="{3C4AD23A-48DC-3D46-BBC8-42C5E8188150}" type="slidenum">
              <a:rPr lang="en-US" smtClean="0"/>
              <a:pPr/>
              <a:t>‹nr.›</a:t>
            </a:fld>
            <a:endParaRPr lang="en-US" dirty="0"/>
          </a:p>
        </p:txBody>
      </p:sp>
    </p:spTree>
    <p:extLst>
      <p:ext uri="{BB962C8B-B14F-4D97-AF65-F5344CB8AC3E}">
        <p14:creationId xmlns:p14="http://schemas.microsoft.com/office/powerpoint/2010/main" val="4198370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m-DW4g--NTo&amp;t=1319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doemee.leiden.nl/nl-NL/projects/proces-1/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tekst, vloer, binnen, eettafel&#10;&#10;Automatisch gegenereerde beschrijving">
            <a:extLst>
              <a:ext uri="{FF2B5EF4-FFF2-40B4-BE49-F238E27FC236}">
                <a16:creationId xmlns:a16="http://schemas.microsoft.com/office/drawing/2014/main" id="{9233792E-F7EE-41FA-A34C-ADD39E80058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813" b="7813"/>
          <a:stretch>
            <a:fillRect/>
          </a:stretch>
        </p:blipFill>
        <p:spPr/>
      </p:pic>
      <p:pic>
        <p:nvPicPr>
          <p:cNvPr id="10" name="Picture 9"/>
          <p:cNvPicPr>
            <a:picLocks noChangeAspect="1"/>
          </p:cNvPicPr>
          <p:nvPr/>
        </p:nvPicPr>
        <p:blipFill>
          <a:blip r:embed="rId4"/>
          <a:stretch>
            <a:fillRect/>
          </a:stretch>
        </p:blipFill>
        <p:spPr>
          <a:xfrm>
            <a:off x="2603157" y="2602073"/>
            <a:ext cx="6985686" cy="1653856"/>
          </a:xfrm>
          <a:prstGeom prst="rect">
            <a:avLst/>
          </a:prstGeom>
        </p:spPr>
      </p:pic>
    </p:spTree>
    <p:extLst>
      <p:ext uri="{BB962C8B-B14F-4D97-AF65-F5344CB8AC3E}">
        <p14:creationId xmlns:p14="http://schemas.microsoft.com/office/powerpoint/2010/main" val="1846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A43C44-856C-35CE-2B71-A73AFBE9C26E}"/>
              </a:ext>
            </a:extLst>
          </p:cNvPr>
          <p:cNvSpPr>
            <a:spLocks noGrp="1"/>
          </p:cNvSpPr>
          <p:nvPr>
            <p:ph type="body" sz="quarter" idx="12"/>
          </p:nvPr>
        </p:nvSpPr>
        <p:spPr>
          <a:xfrm>
            <a:off x="486122" y="457200"/>
            <a:ext cx="8276878" cy="861774"/>
          </a:xfrm>
        </p:spPr>
        <p:txBody>
          <a:bodyPr/>
          <a:lstStyle/>
          <a:p>
            <a:r>
              <a:rPr lang="nl-NL" dirty="0"/>
              <a:t>Huis-aan-huis brief en korte flitspeiling</a:t>
            </a:r>
          </a:p>
        </p:txBody>
      </p:sp>
      <p:sp>
        <p:nvSpPr>
          <p:cNvPr id="3" name="Tijdelijke aanduiding voor dianummer 2">
            <a:extLst>
              <a:ext uri="{FF2B5EF4-FFF2-40B4-BE49-F238E27FC236}">
                <a16:creationId xmlns:a16="http://schemas.microsoft.com/office/drawing/2014/main" id="{75DDDF1C-FE18-90CB-DE43-1A317FD310AD}"/>
              </a:ext>
            </a:extLst>
          </p:cNvPr>
          <p:cNvSpPr>
            <a:spLocks noGrp="1"/>
          </p:cNvSpPr>
          <p:nvPr>
            <p:ph type="sldNum" sz="quarter" idx="4"/>
          </p:nvPr>
        </p:nvSpPr>
        <p:spPr/>
        <p:txBody>
          <a:bodyPr/>
          <a:lstStyle/>
          <a:p>
            <a:fld id="{3C4AD23A-48DC-3D46-BBC8-42C5E8188150}" type="slidenum">
              <a:rPr lang="en-US" smtClean="0"/>
              <a:pPr/>
              <a:t>10</a:t>
            </a:fld>
            <a:endParaRPr lang="en-US" dirty="0"/>
          </a:p>
        </p:txBody>
      </p:sp>
      <p:sp>
        <p:nvSpPr>
          <p:cNvPr id="8" name="Tijdelijke aanduiding voor tekst 7">
            <a:extLst>
              <a:ext uri="{FF2B5EF4-FFF2-40B4-BE49-F238E27FC236}">
                <a16:creationId xmlns:a16="http://schemas.microsoft.com/office/drawing/2014/main" id="{6719A2FC-1594-E799-0666-741B0B3EE22A}"/>
              </a:ext>
            </a:extLst>
          </p:cNvPr>
          <p:cNvSpPr>
            <a:spLocks noGrp="1"/>
          </p:cNvSpPr>
          <p:nvPr>
            <p:ph type="body" sz="quarter" idx="10"/>
          </p:nvPr>
        </p:nvSpPr>
        <p:spPr>
          <a:xfrm>
            <a:off x="505814" y="1318974"/>
            <a:ext cx="8942986" cy="1851789"/>
          </a:xfrm>
        </p:spPr>
        <p:txBody>
          <a:bodyPr/>
          <a:lstStyle/>
          <a:p>
            <a:r>
              <a:rPr lang="nl-NL" sz="1600" dirty="0"/>
              <a:t>We sturen omwonenden aan het begin van het participatieproces een brief. In deze brief geven we beknopt informatie over de stand van zaken van de ontwikkeling aan de Badhuisweg en we maken omwonenden attent op de projectwebsite. Op de projectwebsite kunnen zij ook al een eerste reactie geven op de plannen via de </a:t>
            </a:r>
            <a:r>
              <a:rPr lang="nl-NL" sz="1600" i="1" dirty="0"/>
              <a:t>denk mee </a:t>
            </a:r>
            <a:r>
              <a:rPr lang="nl-NL" sz="1600" dirty="0"/>
              <a:t>knop. We nodigen hen middels deze brief uit voor de hybride Kick-off bijeenkomst. </a:t>
            </a:r>
          </a:p>
          <a:p>
            <a:r>
              <a:rPr lang="nl-NL" sz="1600" b="1" dirty="0"/>
              <a:t>Resultaat: </a:t>
            </a:r>
            <a:r>
              <a:rPr lang="nl-NL" sz="1600" dirty="0"/>
              <a:t>alle omwonenden zijn op hetzelfde moment op gelijk informatieniveau en de start van het participatieproces is gemarkeerd. </a:t>
            </a:r>
            <a:endParaRPr lang="nl-NL" sz="1600" b="1" dirty="0"/>
          </a:p>
        </p:txBody>
      </p:sp>
    </p:spTree>
    <p:extLst>
      <p:ext uri="{BB962C8B-B14F-4D97-AF65-F5344CB8AC3E}">
        <p14:creationId xmlns:p14="http://schemas.microsoft.com/office/powerpoint/2010/main" val="55757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4025" y="424179"/>
            <a:ext cx="8918575" cy="443711"/>
          </a:xfrm>
          <a:prstGeom prst="rect">
            <a:avLst/>
          </a:prstGeom>
        </p:spPr>
        <p:txBody>
          <a:bodyPr vert="horz" wrap="square" lIns="0" tIns="12700" rIns="0" bIns="0" rtlCol="0">
            <a:spAutoFit/>
          </a:bodyPr>
          <a:lstStyle/>
          <a:p>
            <a:pPr marL="12700">
              <a:lnSpc>
                <a:spcPct val="100000"/>
              </a:lnSpc>
              <a:spcBef>
                <a:spcPts val="100"/>
              </a:spcBef>
            </a:pPr>
            <a:r>
              <a:rPr lang="nl-NL" spc="-5" dirty="0"/>
              <a:t>KICK-OFF BIJEENKOMST</a:t>
            </a:r>
            <a:endParaRPr spc="-5"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190"/>
              </a:lnSpc>
            </a:pPr>
            <a:fld id="{81D60167-4931-47E6-BA6A-407CBD079E47}" type="slidenum">
              <a:rPr/>
              <a:t>11</a:t>
            </a:fld>
            <a:endParaRPr/>
          </a:p>
        </p:txBody>
      </p:sp>
      <p:sp>
        <p:nvSpPr>
          <p:cNvPr id="5" name="Rechthoek 4">
            <a:extLst>
              <a:ext uri="{FF2B5EF4-FFF2-40B4-BE49-F238E27FC236}">
                <a16:creationId xmlns:a16="http://schemas.microsoft.com/office/drawing/2014/main" id="{ED49D252-88E8-8945-92F9-02E681AF428B}"/>
              </a:ext>
            </a:extLst>
          </p:cNvPr>
          <p:cNvSpPr/>
          <p:nvPr/>
        </p:nvSpPr>
        <p:spPr>
          <a:xfrm>
            <a:off x="4800600" y="6016084"/>
            <a:ext cx="1981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bject 3">
            <a:extLst>
              <a:ext uri="{FF2B5EF4-FFF2-40B4-BE49-F238E27FC236}">
                <a16:creationId xmlns:a16="http://schemas.microsoft.com/office/drawing/2014/main" id="{1E9BDB5A-1174-974C-8337-4B63F5E68DC3}"/>
              </a:ext>
            </a:extLst>
          </p:cNvPr>
          <p:cNvSpPr txBox="1"/>
          <p:nvPr/>
        </p:nvSpPr>
        <p:spPr>
          <a:xfrm>
            <a:off x="448029" y="997019"/>
            <a:ext cx="6103239" cy="4178260"/>
          </a:xfrm>
          <a:prstGeom prst="rect">
            <a:avLst/>
          </a:prstGeom>
        </p:spPr>
        <p:txBody>
          <a:bodyPr vert="horz" wrap="square" lIns="0" tIns="109855" rIns="0" bIns="0" rtlCol="0">
            <a:spAutoFit/>
          </a:bodyPr>
          <a:lstStyle/>
          <a:p>
            <a:pPr marL="12700" marR="299085">
              <a:lnSpc>
                <a:spcPct val="100600"/>
              </a:lnSpc>
              <a:spcBef>
                <a:spcPts val="944"/>
              </a:spcBef>
            </a:pPr>
            <a:r>
              <a:rPr lang="nl-NL" sz="1600" dirty="0">
                <a:latin typeface="Museo Sans 300" charset="0"/>
              </a:rPr>
              <a:t>We trappen het participatieproces af met een fysieke bijeenkomst op locatie </a:t>
            </a:r>
            <a:r>
              <a:rPr lang="nl-NL" sz="1600" spc="-5" dirty="0">
                <a:latin typeface="MuseoSans-300"/>
              </a:rPr>
              <a:t>(of nabij) de kavel aan de Badhuisweg. </a:t>
            </a:r>
            <a:r>
              <a:rPr lang="nl-NL" sz="1600" dirty="0">
                <a:latin typeface="Museo Sans 300" charset="0"/>
              </a:rPr>
              <a:t>Zo maken we de drempel om deel te nemen zo laag mogelijk en maken we de ontwikkeling tastbaar. We luisteren naar vragen en zorgen van deelnemers en enthousiasmeren hen om mee te denken en te doen in het vervolgproces. </a:t>
            </a:r>
          </a:p>
          <a:p>
            <a:pPr marL="12700" marR="299085">
              <a:lnSpc>
                <a:spcPct val="100600"/>
              </a:lnSpc>
              <a:spcBef>
                <a:spcPts val="944"/>
              </a:spcBef>
            </a:pPr>
            <a:r>
              <a:rPr lang="nl-NL" sz="1600" dirty="0">
                <a:latin typeface="Museo Sans 300" charset="0"/>
              </a:rPr>
              <a:t>Indien men al een reactie heeft achtergelaten op de website, laten we tijdens de Kick-off de eerste reacties zien. Ook lanceren we de digitale enquête (zie volgende slide).</a:t>
            </a:r>
            <a:endParaRPr lang="nl-NL" sz="1600" dirty="0"/>
          </a:p>
          <a:p>
            <a:pPr marL="12700" marR="299085">
              <a:lnSpc>
                <a:spcPct val="100600"/>
              </a:lnSpc>
              <a:spcBef>
                <a:spcPts val="944"/>
              </a:spcBef>
            </a:pPr>
            <a:r>
              <a:rPr lang="nl-NL" sz="1600" spc="-5" dirty="0">
                <a:latin typeface="MuseoSans-300"/>
              </a:rPr>
              <a:t>Centraal op deze avond staat het helder communiceren van de </a:t>
            </a:r>
            <a:r>
              <a:rPr lang="nl-NL" sz="1600" b="1" spc="-5" dirty="0" err="1">
                <a:latin typeface="MuseoSans-300"/>
              </a:rPr>
              <a:t>participatiekaders</a:t>
            </a:r>
            <a:r>
              <a:rPr lang="nl-NL" sz="1600" spc="-5" dirty="0">
                <a:latin typeface="MuseoSans-300"/>
              </a:rPr>
              <a:t>: wat staat open en wat staat vast? Hierdoor creëren we heldere verwachtingen in de omgeving over de onderwerpen waarover meegedacht kan worden. </a:t>
            </a:r>
          </a:p>
          <a:p>
            <a:pPr marL="12700" marR="299085">
              <a:lnSpc>
                <a:spcPct val="100600"/>
              </a:lnSpc>
              <a:spcBef>
                <a:spcPts val="944"/>
              </a:spcBef>
            </a:pPr>
            <a:r>
              <a:rPr lang="nl-NL" sz="1600" b="1" spc="-5" dirty="0">
                <a:latin typeface="MuseoSans-300"/>
              </a:rPr>
              <a:t>Resultaat: </a:t>
            </a:r>
            <a:r>
              <a:rPr lang="nl-NL" sz="1600" spc="-5" dirty="0">
                <a:latin typeface="MuseoSans-300"/>
              </a:rPr>
              <a:t>kennis van de omgeving op gelijk niveau en heldere verwachtingen over het vervolg.</a:t>
            </a:r>
          </a:p>
        </p:txBody>
      </p:sp>
      <p:pic>
        <p:nvPicPr>
          <p:cNvPr id="9" name="Afbeelding 8" descr="Afbeelding met binnen, persoon, mensen, plafond&#10;&#10;Automatisch gegenereerde beschrijving">
            <a:extLst>
              <a:ext uri="{FF2B5EF4-FFF2-40B4-BE49-F238E27FC236}">
                <a16:creationId xmlns:a16="http://schemas.microsoft.com/office/drawing/2014/main" id="{47E3D0E1-D1CF-DB04-8299-3456E37151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269" y="997019"/>
            <a:ext cx="5164992" cy="3873744"/>
          </a:xfrm>
          <a:prstGeom prst="rect">
            <a:avLst/>
          </a:prstGeom>
        </p:spPr>
      </p:pic>
      <p:sp>
        <p:nvSpPr>
          <p:cNvPr id="10" name="object 3">
            <a:extLst>
              <a:ext uri="{FF2B5EF4-FFF2-40B4-BE49-F238E27FC236}">
                <a16:creationId xmlns:a16="http://schemas.microsoft.com/office/drawing/2014/main" id="{728A1B16-C20F-D20B-2CC1-53DBF5E282D8}"/>
              </a:ext>
            </a:extLst>
          </p:cNvPr>
          <p:cNvSpPr txBox="1"/>
          <p:nvPr/>
        </p:nvSpPr>
        <p:spPr>
          <a:xfrm>
            <a:off x="6551269" y="4916184"/>
            <a:ext cx="5259731" cy="683842"/>
          </a:xfrm>
          <a:prstGeom prst="rect">
            <a:avLst/>
          </a:prstGeom>
        </p:spPr>
        <p:txBody>
          <a:bodyPr vert="horz" wrap="square" lIns="0" tIns="109855" rIns="0" bIns="0" rtlCol="0">
            <a:spAutoFit/>
          </a:bodyPr>
          <a:lstStyle/>
          <a:p>
            <a:pPr marL="12700" marR="299085">
              <a:lnSpc>
                <a:spcPct val="100600"/>
              </a:lnSpc>
              <a:spcBef>
                <a:spcPts val="944"/>
              </a:spcBef>
            </a:pPr>
            <a:r>
              <a:rPr lang="nl-NL" sz="1400" spc="95" dirty="0">
                <a:latin typeface="MuseoSans-300"/>
                <a:cs typeface="MuseoSans-300"/>
              </a:rPr>
              <a:t>Voorbeeld: </a:t>
            </a:r>
            <a:r>
              <a:rPr lang="nl-NL" sz="1400" spc="95" dirty="0">
                <a:latin typeface="MuseoSans-300"/>
                <a:cs typeface="MuseoSans-300"/>
                <a:hlinkClick r:id="rId4">
                  <a:extLst>
                    <a:ext uri="{A12FA001-AC4F-418D-AE19-62706E023703}">
                      <ahyp:hlinkClr xmlns:ahyp="http://schemas.microsoft.com/office/drawing/2018/hyperlinkcolor" val="tx"/>
                    </a:ext>
                  </a:extLst>
                </a:hlinkClick>
              </a:rPr>
              <a:t>informatiebijeenkomst Willemskwartier </a:t>
            </a:r>
            <a:endParaRPr lang="nl-NL" sz="1600" spc="95" dirty="0">
              <a:latin typeface="MuseoSans-300"/>
              <a:cs typeface="MuseoSans-300"/>
            </a:endParaRPr>
          </a:p>
          <a:p>
            <a:pPr marL="12700" marR="299085">
              <a:lnSpc>
                <a:spcPct val="100600"/>
              </a:lnSpc>
              <a:spcBef>
                <a:spcPts val="944"/>
              </a:spcBef>
            </a:pPr>
            <a:endParaRPr lang="nl-NL" sz="1600" b="1" spc="95" dirty="0">
              <a:solidFill>
                <a:srgbClr val="FF2F92"/>
              </a:solidFill>
              <a:latin typeface="MuseoSans-300"/>
              <a:cs typeface="MuseoSans-300"/>
            </a:endParaRPr>
          </a:p>
        </p:txBody>
      </p:sp>
    </p:spTree>
    <p:extLst>
      <p:ext uri="{BB962C8B-B14F-4D97-AF65-F5344CB8AC3E}">
        <p14:creationId xmlns:p14="http://schemas.microsoft.com/office/powerpoint/2010/main" val="2883970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4025" y="424179"/>
            <a:ext cx="8918575" cy="443711"/>
          </a:xfrm>
          <a:prstGeom prst="rect">
            <a:avLst/>
          </a:prstGeom>
        </p:spPr>
        <p:txBody>
          <a:bodyPr vert="horz" wrap="square" lIns="0" tIns="12700" rIns="0" bIns="0" rtlCol="0">
            <a:spAutoFit/>
          </a:bodyPr>
          <a:lstStyle/>
          <a:p>
            <a:pPr marL="12700">
              <a:lnSpc>
                <a:spcPct val="100000"/>
              </a:lnSpc>
              <a:spcBef>
                <a:spcPts val="100"/>
              </a:spcBef>
            </a:pPr>
            <a:r>
              <a:rPr lang="nl-NL" b="0" spc="-5" dirty="0"/>
              <a:t>DIGITALE ENQUETE</a:t>
            </a:r>
            <a:endParaRPr b="0" spc="-5" dirty="0"/>
          </a:p>
        </p:txBody>
      </p:sp>
      <p:sp>
        <p:nvSpPr>
          <p:cNvPr id="4" name="object 4"/>
          <p:cNvSpPr txBox="1">
            <a:spLocks noGrp="1"/>
          </p:cNvSpPr>
          <p:nvPr>
            <p:ph type="sldNum" sz="quarter" idx="7"/>
          </p:nvPr>
        </p:nvSpPr>
        <p:spPr>
          <a:xfrm>
            <a:off x="11456675" y="6408928"/>
            <a:ext cx="241934" cy="153888"/>
          </a:xfrm>
          <a:prstGeom prst="rect">
            <a:avLst/>
          </a:prstGeom>
        </p:spPr>
        <p:txBody>
          <a:bodyPr vert="horz" wrap="square" lIns="0" tIns="0" rIns="0" bIns="0" rtlCol="0">
            <a:spAutoFit/>
          </a:bodyPr>
          <a:lstStyle/>
          <a:p>
            <a:pPr marL="38100">
              <a:lnSpc>
                <a:spcPts val="1190"/>
              </a:lnSpc>
            </a:pPr>
            <a:fld id="{81D60167-4931-47E6-BA6A-407CBD079E47}" type="slidenum">
              <a:rPr/>
              <a:t>12</a:t>
            </a:fld>
            <a:endParaRPr/>
          </a:p>
        </p:txBody>
      </p:sp>
      <p:sp>
        <p:nvSpPr>
          <p:cNvPr id="5" name="Rechthoek 4">
            <a:extLst>
              <a:ext uri="{FF2B5EF4-FFF2-40B4-BE49-F238E27FC236}">
                <a16:creationId xmlns:a16="http://schemas.microsoft.com/office/drawing/2014/main" id="{ED49D252-88E8-8945-92F9-02E681AF428B}"/>
              </a:ext>
            </a:extLst>
          </p:cNvPr>
          <p:cNvSpPr/>
          <p:nvPr/>
        </p:nvSpPr>
        <p:spPr>
          <a:xfrm>
            <a:off x="4800600" y="6016084"/>
            <a:ext cx="1981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bject 3">
            <a:extLst>
              <a:ext uri="{FF2B5EF4-FFF2-40B4-BE49-F238E27FC236}">
                <a16:creationId xmlns:a16="http://schemas.microsoft.com/office/drawing/2014/main" id="{1E9BDB5A-1174-974C-8337-4B63F5E68DC3}"/>
              </a:ext>
            </a:extLst>
          </p:cNvPr>
          <p:cNvSpPr txBox="1"/>
          <p:nvPr/>
        </p:nvSpPr>
        <p:spPr>
          <a:xfrm>
            <a:off x="454025" y="970948"/>
            <a:ext cx="5259731" cy="3698769"/>
          </a:xfrm>
          <a:prstGeom prst="rect">
            <a:avLst/>
          </a:prstGeom>
        </p:spPr>
        <p:txBody>
          <a:bodyPr vert="horz" wrap="square" lIns="0" tIns="109855" rIns="0" bIns="0" rtlCol="0">
            <a:spAutoFit/>
          </a:bodyPr>
          <a:lstStyle/>
          <a:p>
            <a:pPr marL="12700" marR="299085">
              <a:lnSpc>
                <a:spcPct val="100600"/>
              </a:lnSpc>
              <a:spcBef>
                <a:spcPts val="944"/>
              </a:spcBef>
            </a:pPr>
            <a:r>
              <a:rPr lang="nl-NL" sz="1600" spc="-5" dirty="0">
                <a:latin typeface="MuseoSans-300"/>
              </a:rPr>
              <a:t>Tijdens de bijeenkomst lanceren we een digitale enquête. Ten opzichte van de flitspeiling gaan we hier dieper in op thema’s waarover meegedacht kan worden. Een digitale enquête is een goed middel om de omgeving te bevragen over het project. Hierin vragen we informatie op over onderwerpen die open staan voor participatie, zoals beeldkwaliteit, buitenruimte en groen. Ook tijdens de pop-up participatie en via de QR-code bij het object in de openbare ruimte (zie volgende participatiemiddelen), delen we de link naar de enquête. </a:t>
            </a:r>
          </a:p>
          <a:p>
            <a:pPr marL="12700" marR="299085">
              <a:lnSpc>
                <a:spcPct val="100600"/>
              </a:lnSpc>
              <a:spcBef>
                <a:spcPts val="944"/>
              </a:spcBef>
            </a:pPr>
            <a:r>
              <a:rPr lang="nl-NL" sz="1600" b="1" spc="-5" dirty="0">
                <a:latin typeface="MuseoSans-300"/>
              </a:rPr>
              <a:t>Resultaat: </a:t>
            </a:r>
            <a:r>
              <a:rPr lang="nl-NL" sz="1600" spc="-5" dirty="0">
                <a:latin typeface="MuseoSans-300"/>
              </a:rPr>
              <a:t>we hebben een overzichtelijke bundel aan informatie die we analyseren en samenvatten, om vervolgens in het plan te kunnen verwerken.</a:t>
            </a:r>
          </a:p>
        </p:txBody>
      </p:sp>
      <p:sp>
        <p:nvSpPr>
          <p:cNvPr id="10" name="object 3">
            <a:extLst>
              <a:ext uri="{FF2B5EF4-FFF2-40B4-BE49-F238E27FC236}">
                <a16:creationId xmlns:a16="http://schemas.microsoft.com/office/drawing/2014/main" id="{728A1B16-C20F-D20B-2CC1-53DBF5E282D8}"/>
              </a:ext>
            </a:extLst>
          </p:cNvPr>
          <p:cNvSpPr txBox="1"/>
          <p:nvPr/>
        </p:nvSpPr>
        <p:spPr>
          <a:xfrm>
            <a:off x="6264781" y="4627577"/>
            <a:ext cx="5259731" cy="1047916"/>
          </a:xfrm>
          <a:prstGeom prst="rect">
            <a:avLst/>
          </a:prstGeom>
        </p:spPr>
        <p:txBody>
          <a:bodyPr vert="horz" wrap="square" lIns="0" tIns="109855" rIns="0" bIns="0" rtlCol="0">
            <a:spAutoFit/>
          </a:bodyPr>
          <a:lstStyle/>
          <a:p>
            <a:pPr marL="12700" marR="299085">
              <a:lnSpc>
                <a:spcPct val="100600"/>
              </a:lnSpc>
              <a:spcBef>
                <a:spcPts val="944"/>
              </a:spcBef>
            </a:pPr>
            <a:r>
              <a:rPr lang="nl-NL" sz="1400" spc="95" dirty="0">
                <a:latin typeface="MuseoSans-300"/>
                <a:cs typeface="MuseoSans-300"/>
              </a:rPr>
              <a:t>Voorbeeld: digitale enquête in Typeform</a:t>
            </a:r>
            <a:endParaRPr lang="nl-NL" sz="1400" spc="-5" dirty="0">
              <a:latin typeface="MuseoSans-300"/>
            </a:endParaRPr>
          </a:p>
          <a:p>
            <a:pPr marL="12700" marR="299085">
              <a:lnSpc>
                <a:spcPct val="100600"/>
              </a:lnSpc>
              <a:spcBef>
                <a:spcPts val="944"/>
              </a:spcBef>
            </a:pPr>
            <a:endParaRPr lang="nl-NL" sz="1600" spc="95" dirty="0">
              <a:latin typeface="MuseoSans-300"/>
              <a:cs typeface="MuseoSans-300"/>
            </a:endParaRPr>
          </a:p>
          <a:p>
            <a:pPr marL="12700" marR="299085">
              <a:lnSpc>
                <a:spcPct val="100600"/>
              </a:lnSpc>
              <a:spcBef>
                <a:spcPts val="944"/>
              </a:spcBef>
            </a:pPr>
            <a:endParaRPr lang="nl-NL" sz="1600" spc="95" dirty="0">
              <a:latin typeface="MuseoSans-300"/>
              <a:cs typeface="MuseoSans-300"/>
            </a:endParaRPr>
          </a:p>
        </p:txBody>
      </p:sp>
      <p:pic>
        <p:nvPicPr>
          <p:cNvPr id="11" name="Afbeelding 10">
            <a:extLst>
              <a:ext uri="{FF2B5EF4-FFF2-40B4-BE49-F238E27FC236}">
                <a16:creationId xmlns:a16="http://schemas.microsoft.com/office/drawing/2014/main" id="{0306A99E-FFC7-4C8B-42CC-C83E695AAB86}"/>
              </a:ext>
            </a:extLst>
          </p:cNvPr>
          <p:cNvPicPr>
            <a:picLocks noChangeAspect="1"/>
          </p:cNvPicPr>
          <p:nvPr/>
        </p:nvPicPr>
        <p:blipFill>
          <a:blip r:embed="rId2"/>
          <a:stretch>
            <a:fillRect/>
          </a:stretch>
        </p:blipFill>
        <p:spPr>
          <a:xfrm>
            <a:off x="5867400" y="922162"/>
            <a:ext cx="5191392" cy="3705415"/>
          </a:xfrm>
          <a:prstGeom prst="rect">
            <a:avLst/>
          </a:prstGeom>
        </p:spPr>
      </p:pic>
    </p:spTree>
    <p:extLst>
      <p:ext uri="{BB962C8B-B14F-4D97-AF65-F5344CB8AC3E}">
        <p14:creationId xmlns:p14="http://schemas.microsoft.com/office/powerpoint/2010/main" val="317031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6">
            <a:extLst>
              <a:ext uri="{FF2B5EF4-FFF2-40B4-BE49-F238E27FC236}">
                <a16:creationId xmlns:a16="http://schemas.microsoft.com/office/drawing/2014/main" id="{EC09F0FE-0AD6-EF8B-7228-87569CC4AF7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2392" b="64715" l="10000" r="90000"/>
                    </a14:imgEffect>
                  </a14:imgLayer>
                </a14:imgProps>
              </a:ext>
              <a:ext uri="{28A0092B-C50C-407E-A947-70E740481C1C}">
                <a14:useLocalDpi xmlns:a14="http://schemas.microsoft.com/office/drawing/2010/main"/>
              </a:ext>
            </a:extLst>
          </a:blip>
          <a:srcRect l="18906" t="31185" r="21674" b="45607"/>
          <a:stretch/>
        </p:blipFill>
        <p:spPr>
          <a:xfrm>
            <a:off x="6781800" y="1122787"/>
            <a:ext cx="4295776" cy="3124200"/>
          </a:xfrm>
          <a:prstGeom prst="rect">
            <a:avLst/>
          </a:prstGeom>
        </p:spPr>
      </p:pic>
      <p:sp>
        <p:nvSpPr>
          <p:cNvPr id="2" name="object 2"/>
          <p:cNvSpPr txBox="1">
            <a:spLocks noGrp="1"/>
          </p:cNvSpPr>
          <p:nvPr>
            <p:ph type="title"/>
          </p:nvPr>
        </p:nvSpPr>
        <p:spPr>
          <a:xfrm>
            <a:off x="454025" y="424179"/>
            <a:ext cx="8918575" cy="443711"/>
          </a:xfrm>
          <a:prstGeom prst="rect">
            <a:avLst/>
          </a:prstGeom>
        </p:spPr>
        <p:txBody>
          <a:bodyPr vert="horz" wrap="square" lIns="0" tIns="12700" rIns="0" bIns="0" rtlCol="0">
            <a:spAutoFit/>
          </a:bodyPr>
          <a:lstStyle/>
          <a:p>
            <a:pPr marL="12700">
              <a:lnSpc>
                <a:spcPct val="100000"/>
              </a:lnSpc>
              <a:spcBef>
                <a:spcPts val="100"/>
              </a:spcBef>
            </a:pPr>
            <a:r>
              <a:rPr lang="nl-NL" spc="-5" dirty="0"/>
              <a:t>PANELEN IN DE OPENBARE RUIMTE</a:t>
            </a:r>
            <a:endParaRPr spc="-5"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190"/>
              </a:lnSpc>
            </a:pPr>
            <a:fld id="{81D60167-4931-47E6-BA6A-407CBD079E47}" type="slidenum">
              <a:rPr/>
              <a:t>13</a:t>
            </a:fld>
            <a:endParaRPr/>
          </a:p>
        </p:txBody>
      </p:sp>
      <p:sp>
        <p:nvSpPr>
          <p:cNvPr id="5" name="Rechthoek 4">
            <a:extLst>
              <a:ext uri="{FF2B5EF4-FFF2-40B4-BE49-F238E27FC236}">
                <a16:creationId xmlns:a16="http://schemas.microsoft.com/office/drawing/2014/main" id="{ED49D252-88E8-8945-92F9-02E681AF428B}"/>
              </a:ext>
            </a:extLst>
          </p:cNvPr>
          <p:cNvSpPr/>
          <p:nvPr/>
        </p:nvSpPr>
        <p:spPr>
          <a:xfrm>
            <a:off x="4800600" y="6016084"/>
            <a:ext cx="1981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bject 3">
            <a:extLst>
              <a:ext uri="{FF2B5EF4-FFF2-40B4-BE49-F238E27FC236}">
                <a16:creationId xmlns:a16="http://schemas.microsoft.com/office/drawing/2014/main" id="{1E9BDB5A-1174-974C-8337-4B63F5E68DC3}"/>
              </a:ext>
            </a:extLst>
          </p:cNvPr>
          <p:cNvSpPr txBox="1"/>
          <p:nvPr/>
        </p:nvSpPr>
        <p:spPr>
          <a:xfrm>
            <a:off x="455269" y="1308606"/>
            <a:ext cx="5259731" cy="2073581"/>
          </a:xfrm>
          <a:prstGeom prst="rect">
            <a:avLst/>
          </a:prstGeom>
        </p:spPr>
        <p:txBody>
          <a:bodyPr vert="horz" wrap="square" lIns="0" tIns="109855" rIns="0" bIns="0" rtlCol="0">
            <a:spAutoFit/>
          </a:bodyPr>
          <a:lstStyle/>
          <a:p>
            <a:pPr marL="12700" marR="299085">
              <a:lnSpc>
                <a:spcPct val="100600"/>
              </a:lnSpc>
              <a:spcBef>
                <a:spcPts val="944"/>
              </a:spcBef>
            </a:pPr>
            <a:r>
              <a:rPr lang="nl-NL" sz="1600" spc="-5" dirty="0">
                <a:latin typeface="MuseoSans-300"/>
                <a:cs typeface="MuseoSans-300"/>
              </a:rPr>
              <a:t>We plaatsen een opvallend paneel  in de openbare ruimte om mensen op de hoogte te brengen van het project en hen te verwijzen naar de website, middels een QR-code.</a:t>
            </a:r>
          </a:p>
          <a:p>
            <a:pPr marL="12700" marR="299085">
              <a:lnSpc>
                <a:spcPct val="100600"/>
              </a:lnSpc>
              <a:spcBef>
                <a:spcPts val="944"/>
              </a:spcBef>
            </a:pPr>
            <a:r>
              <a:rPr lang="nl-NL" sz="1600" b="1" spc="-5" dirty="0">
                <a:latin typeface="MuseoSans-300"/>
              </a:rPr>
              <a:t>Resultaat: </a:t>
            </a:r>
            <a:r>
              <a:rPr lang="nl-NL" sz="1600" spc="-5" dirty="0">
                <a:latin typeface="MuseoSans-300"/>
              </a:rPr>
              <a:t>gebruikers van het gebied betrekken, </a:t>
            </a:r>
            <a:r>
              <a:rPr lang="nl-NL" sz="1600" spc="-5" dirty="0" err="1">
                <a:latin typeface="MuseoSans-300"/>
              </a:rPr>
              <a:t>placemaking</a:t>
            </a:r>
            <a:r>
              <a:rPr lang="nl-NL" sz="1600" spc="-5" dirty="0">
                <a:latin typeface="MuseoSans-300"/>
              </a:rPr>
              <a:t>, (tijdelijke) zitplekken in het gebied</a:t>
            </a:r>
            <a:endParaRPr lang="nl-NL" sz="1600" spc="-5" dirty="0">
              <a:latin typeface="MuseoSans-300"/>
              <a:cs typeface="MuseoSans-300"/>
            </a:endParaRPr>
          </a:p>
          <a:p>
            <a:pPr marL="12700" marR="299085">
              <a:lnSpc>
                <a:spcPct val="100600"/>
              </a:lnSpc>
              <a:spcBef>
                <a:spcPts val="944"/>
              </a:spcBef>
            </a:pPr>
            <a:endParaRPr lang="nl-NL" sz="1600" spc="-5" dirty="0">
              <a:latin typeface="MuseoSans-300"/>
            </a:endParaRPr>
          </a:p>
        </p:txBody>
      </p:sp>
      <p:sp>
        <p:nvSpPr>
          <p:cNvPr id="10" name="object 3">
            <a:extLst>
              <a:ext uri="{FF2B5EF4-FFF2-40B4-BE49-F238E27FC236}">
                <a16:creationId xmlns:a16="http://schemas.microsoft.com/office/drawing/2014/main" id="{728A1B16-C20F-D20B-2CC1-53DBF5E282D8}"/>
              </a:ext>
            </a:extLst>
          </p:cNvPr>
          <p:cNvSpPr txBox="1"/>
          <p:nvPr/>
        </p:nvSpPr>
        <p:spPr>
          <a:xfrm>
            <a:off x="6781800" y="4763127"/>
            <a:ext cx="5259731" cy="538481"/>
          </a:xfrm>
          <a:prstGeom prst="rect">
            <a:avLst/>
          </a:prstGeom>
        </p:spPr>
        <p:txBody>
          <a:bodyPr vert="horz" wrap="square" lIns="0" tIns="109855" rIns="0" bIns="0" rtlCol="0">
            <a:spAutoFit/>
          </a:bodyPr>
          <a:lstStyle/>
          <a:p>
            <a:pPr marL="12700" marR="299085">
              <a:lnSpc>
                <a:spcPct val="100600"/>
              </a:lnSpc>
              <a:spcBef>
                <a:spcPts val="944"/>
              </a:spcBef>
            </a:pPr>
            <a:r>
              <a:rPr lang="nl-NL" sz="1400" spc="95" dirty="0">
                <a:latin typeface="MuseoSans-300"/>
                <a:cs typeface="MuseoSans-300"/>
              </a:rPr>
              <a:t>Paneel in de openbare ruimte met QR – code, Willemskwartier Zwolle</a:t>
            </a:r>
            <a:endParaRPr lang="nl-NL" sz="1400" spc="-5" dirty="0">
              <a:latin typeface="MuseoSans-300"/>
            </a:endParaRPr>
          </a:p>
        </p:txBody>
      </p:sp>
    </p:spTree>
    <p:extLst>
      <p:ext uri="{BB962C8B-B14F-4D97-AF65-F5344CB8AC3E}">
        <p14:creationId xmlns:p14="http://schemas.microsoft.com/office/powerpoint/2010/main" val="122427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4025" y="424179"/>
            <a:ext cx="8918575" cy="443711"/>
          </a:xfrm>
          <a:prstGeom prst="rect">
            <a:avLst/>
          </a:prstGeom>
        </p:spPr>
        <p:txBody>
          <a:bodyPr vert="horz" wrap="square" lIns="0" tIns="12700" rIns="0" bIns="0" rtlCol="0">
            <a:spAutoFit/>
          </a:bodyPr>
          <a:lstStyle/>
          <a:p>
            <a:pPr marL="12700">
              <a:lnSpc>
                <a:spcPct val="100000"/>
              </a:lnSpc>
              <a:spcBef>
                <a:spcPts val="100"/>
              </a:spcBef>
            </a:pPr>
            <a:r>
              <a:rPr lang="nl-NL" spc="-5"/>
              <a:t>POP-UP </a:t>
            </a:r>
            <a:r>
              <a:rPr lang="nl-NL" spc="-5" dirty="0"/>
              <a:t>PARTICIPATIE</a:t>
            </a:r>
            <a:endParaRPr spc="-5"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190"/>
              </a:lnSpc>
            </a:pPr>
            <a:fld id="{81D60167-4931-47E6-BA6A-407CBD079E47}" type="slidenum">
              <a:rPr/>
              <a:t>14</a:t>
            </a:fld>
            <a:endParaRPr/>
          </a:p>
        </p:txBody>
      </p:sp>
      <p:sp>
        <p:nvSpPr>
          <p:cNvPr id="5" name="Rechthoek 4">
            <a:extLst>
              <a:ext uri="{FF2B5EF4-FFF2-40B4-BE49-F238E27FC236}">
                <a16:creationId xmlns:a16="http://schemas.microsoft.com/office/drawing/2014/main" id="{ED49D252-88E8-8945-92F9-02E681AF428B}"/>
              </a:ext>
            </a:extLst>
          </p:cNvPr>
          <p:cNvSpPr/>
          <p:nvPr/>
        </p:nvSpPr>
        <p:spPr>
          <a:xfrm>
            <a:off x="4800600" y="6016084"/>
            <a:ext cx="1981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bject 3">
            <a:extLst>
              <a:ext uri="{FF2B5EF4-FFF2-40B4-BE49-F238E27FC236}">
                <a16:creationId xmlns:a16="http://schemas.microsoft.com/office/drawing/2014/main" id="{1E9BDB5A-1174-974C-8337-4B63F5E68DC3}"/>
              </a:ext>
            </a:extLst>
          </p:cNvPr>
          <p:cNvSpPr txBox="1"/>
          <p:nvPr/>
        </p:nvSpPr>
        <p:spPr>
          <a:xfrm>
            <a:off x="485615" y="1194136"/>
            <a:ext cx="5259731" cy="2952796"/>
          </a:xfrm>
          <a:prstGeom prst="rect">
            <a:avLst/>
          </a:prstGeom>
        </p:spPr>
        <p:txBody>
          <a:bodyPr vert="horz" wrap="square" lIns="0" tIns="109855" rIns="0" bIns="0" rtlCol="0">
            <a:spAutoFit/>
          </a:bodyPr>
          <a:lstStyle/>
          <a:p>
            <a:pPr marL="12700" marR="299085">
              <a:lnSpc>
                <a:spcPct val="100600"/>
              </a:lnSpc>
              <a:spcBef>
                <a:spcPts val="944"/>
              </a:spcBef>
            </a:pPr>
            <a:r>
              <a:rPr lang="nl-NL" sz="1600" spc="-5" dirty="0">
                <a:latin typeface="MuseoSans-300"/>
              </a:rPr>
              <a:t>We zijn daar waar de mensen zijn. Dit kan bijvoorbeeld door met de Bakfietsbalie op de ontwikkellocatie te staan, of een kraam te huren bij de wekelijkse markt in de </a:t>
            </a:r>
            <a:r>
              <a:rPr lang="nl-NL" sz="1600" b="1" spc="-5" dirty="0">
                <a:latin typeface="MuseoSans-300"/>
              </a:rPr>
              <a:t>Stevinstraat</a:t>
            </a:r>
            <a:r>
              <a:rPr lang="nl-NL" sz="1600" spc="-5" dirty="0">
                <a:latin typeface="MuseoSans-300"/>
              </a:rPr>
              <a:t>. Om inhoud aan het gesprek te geven en de ontwikkeling tastbaarder te maken, nemen we producten mee die tot de verbeelding spreken. Dit kunnen bijvoorbeeld panelen zijn met ontwerpschetsen of een maquette. </a:t>
            </a:r>
          </a:p>
          <a:p>
            <a:pPr marL="12700" marR="299085">
              <a:lnSpc>
                <a:spcPct val="100600"/>
              </a:lnSpc>
              <a:spcBef>
                <a:spcPts val="944"/>
              </a:spcBef>
            </a:pPr>
            <a:r>
              <a:rPr lang="nl-NL" sz="1600" b="1" spc="-5" dirty="0">
                <a:latin typeface="MuseoSans-300"/>
              </a:rPr>
              <a:t>Resultaat: </a:t>
            </a:r>
            <a:r>
              <a:rPr lang="nl-NL" sz="1600" spc="-5" dirty="0">
                <a:latin typeface="MuseoSans-300"/>
              </a:rPr>
              <a:t>we halen input op bij de voorbijganger en enthousiasmeren hen om deel te nemen aan de werksessies (volgend participatiemiddel).</a:t>
            </a:r>
            <a:endParaRPr lang="nl-NL" sz="1600" b="1" spc="-5" dirty="0">
              <a:latin typeface="MuseoSans-300"/>
            </a:endParaRPr>
          </a:p>
        </p:txBody>
      </p:sp>
      <p:sp>
        <p:nvSpPr>
          <p:cNvPr id="10" name="object 3">
            <a:extLst>
              <a:ext uri="{FF2B5EF4-FFF2-40B4-BE49-F238E27FC236}">
                <a16:creationId xmlns:a16="http://schemas.microsoft.com/office/drawing/2014/main" id="{728A1B16-C20F-D20B-2CC1-53DBF5E282D8}"/>
              </a:ext>
            </a:extLst>
          </p:cNvPr>
          <p:cNvSpPr txBox="1"/>
          <p:nvPr/>
        </p:nvSpPr>
        <p:spPr>
          <a:xfrm>
            <a:off x="6317911" y="4889208"/>
            <a:ext cx="5259731" cy="1047916"/>
          </a:xfrm>
          <a:prstGeom prst="rect">
            <a:avLst/>
          </a:prstGeom>
        </p:spPr>
        <p:txBody>
          <a:bodyPr vert="horz" wrap="square" lIns="0" tIns="109855" rIns="0" bIns="0" rtlCol="0">
            <a:spAutoFit/>
          </a:bodyPr>
          <a:lstStyle/>
          <a:p>
            <a:pPr marL="12700" marR="299085">
              <a:lnSpc>
                <a:spcPct val="100600"/>
              </a:lnSpc>
              <a:spcBef>
                <a:spcPts val="944"/>
              </a:spcBef>
            </a:pPr>
            <a:r>
              <a:rPr lang="nl-NL" sz="1400" spc="95" dirty="0">
                <a:latin typeface="MuseoSans-300"/>
                <a:cs typeface="MuseoSans-300"/>
              </a:rPr>
              <a:t>Voorbeeld: Bakfietsbalie Haarlem Zuidwest</a:t>
            </a:r>
            <a:endParaRPr lang="nl-NL" sz="1400" spc="-5" dirty="0">
              <a:latin typeface="MuseoSans-300"/>
            </a:endParaRPr>
          </a:p>
          <a:p>
            <a:pPr marL="12700" marR="299085">
              <a:lnSpc>
                <a:spcPct val="100600"/>
              </a:lnSpc>
              <a:spcBef>
                <a:spcPts val="944"/>
              </a:spcBef>
            </a:pPr>
            <a:endParaRPr lang="nl-NL" sz="1600" b="1" spc="95" dirty="0">
              <a:solidFill>
                <a:srgbClr val="FF2F92"/>
              </a:solidFill>
              <a:latin typeface="MuseoSans-300"/>
              <a:cs typeface="MuseoSans-300"/>
            </a:endParaRPr>
          </a:p>
          <a:p>
            <a:pPr marL="12700" marR="299085">
              <a:lnSpc>
                <a:spcPct val="100600"/>
              </a:lnSpc>
              <a:spcBef>
                <a:spcPts val="944"/>
              </a:spcBef>
            </a:pPr>
            <a:endParaRPr lang="nl-NL" sz="1600" b="1" spc="95" dirty="0">
              <a:solidFill>
                <a:srgbClr val="FF2F92"/>
              </a:solidFill>
              <a:latin typeface="MuseoSans-300"/>
              <a:cs typeface="MuseoSans-300"/>
            </a:endParaRPr>
          </a:p>
        </p:txBody>
      </p:sp>
      <p:pic>
        <p:nvPicPr>
          <p:cNvPr id="6" name="Afbeelding 5" descr="Afbeelding met tekst, buiten, grond, winkelwagen&#10;&#10;Automatisch gegenereerde beschrijving">
            <a:extLst>
              <a:ext uri="{FF2B5EF4-FFF2-40B4-BE49-F238E27FC236}">
                <a16:creationId xmlns:a16="http://schemas.microsoft.com/office/drawing/2014/main" id="{4847F6F8-3B08-DBE5-53C1-A29293F88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8115" y="1246127"/>
            <a:ext cx="5348270" cy="3564121"/>
          </a:xfrm>
          <a:prstGeom prst="rect">
            <a:avLst/>
          </a:prstGeom>
        </p:spPr>
      </p:pic>
    </p:spTree>
    <p:extLst>
      <p:ext uri="{BB962C8B-B14F-4D97-AF65-F5344CB8AC3E}">
        <p14:creationId xmlns:p14="http://schemas.microsoft.com/office/powerpoint/2010/main" val="162921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E995FA-5678-CB27-A487-4419B6E5C54C}"/>
              </a:ext>
            </a:extLst>
          </p:cNvPr>
          <p:cNvSpPr>
            <a:spLocks noGrp="1"/>
          </p:cNvSpPr>
          <p:nvPr>
            <p:ph type="body" sz="quarter" idx="12"/>
          </p:nvPr>
        </p:nvSpPr>
        <p:spPr>
          <a:xfrm>
            <a:off x="466724" y="453961"/>
            <a:ext cx="9744075" cy="518335"/>
          </a:xfrm>
        </p:spPr>
        <p:txBody>
          <a:bodyPr>
            <a:normAutofit/>
          </a:bodyPr>
          <a:lstStyle/>
          <a:p>
            <a:r>
              <a:rPr lang="nl-NL" dirty="0"/>
              <a:t>werksessies</a:t>
            </a:r>
          </a:p>
          <a:p>
            <a:endParaRPr lang="nl-NL" dirty="0"/>
          </a:p>
        </p:txBody>
      </p:sp>
      <p:sp>
        <p:nvSpPr>
          <p:cNvPr id="3" name="Tijdelijke aanduiding voor dianummer 2">
            <a:extLst>
              <a:ext uri="{FF2B5EF4-FFF2-40B4-BE49-F238E27FC236}">
                <a16:creationId xmlns:a16="http://schemas.microsoft.com/office/drawing/2014/main" id="{E9841020-60FD-4F59-863C-348CBD77033D}"/>
              </a:ext>
            </a:extLst>
          </p:cNvPr>
          <p:cNvSpPr>
            <a:spLocks noGrp="1"/>
          </p:cNvSpPr>
          <p:nvPr>
            <p:ph type="sldNum" sz="quarter" idx="4"/>
          </p:nvPr>
        </p:nvSpPr>
        <p:spPr>
          <a:xfrm>
            <a:off x="8996686" y="6307578"/>
            <a:ext cx="2743200" cy="377003"/>
          </a:xfrm>
        </p:spPr>
        <p:txBody>
          <a:bodyPr anchor="ctr">
            <a:normAutofit/>
          </a:bodyPr>
          <a:lstStyle/>
          <a:p>
            <a:pPr>
              <a:spcAft>
                <a:spcPts val="600"/>
              </a:spcAft>
            </a:pPr>
            <a:fld id="{3C4AD23A-48DC-3D46-BBC8-42C5E8188150}" type="slidenum">
              <a:rPr lang="en-US" smtClean="0"/>
              <a:pPr>
                <a:spcAft>
                  <a:spcPts val="600"/>
                </a:spcAft>
              </a:pPr>
              <a:t>15</a:t>
            </a:fld>
            <a:endParaRPr lang="en-US"/>
          </a:p>
        </p:txBody>
      </p:sp>
      <p:sp>
        <p:nvSpPr>
          <p:cNvPr id="4" name="Tijdelijke aanduiding voor tekst 3">
            <a:extLst>
              <a:ext uri="{FF2B5EF4-FFF2-40B4-BE49-F238E27FC236}">
                <a16:creationId xmlns:a16="http://schemas.microsoft.com/office/drawing/2014/main" id="{2C2307FF-E484-F0EF-5A45-DD141AAC6283}"/>
              </a:ext>
            </a:extLst>
          </p:cNvPr>
          <p:cNvSpPr>
            <a:spLocks noGrp="1"/>
          </p:cNvSpPr>
          <p:nvPr>
            <p:ph type="body" sz="quarter" idx="10"/>
          </p:nvPr>
        </p:nvSpPr>
        <p:spPr>
          <a:xfrm>
            <a:off x="469220" y="1346390"/>
            <a:ext cx="5339714" cy="5089081"/>
          </a:xfrm>
        </p:spPr>
        <p:txBody>
          <a:bodyPr>
            <a:noAutofit/>
          </a:bodyPr>
          <a:lstStyle/>
          <a:p>
            <a:r>
              <a:rPr lang="nl-NL" sz="1600" dirty="0">
                <a:latin typeface="Museo Sans 300" panose="02000000000000000000" pitchFamily="2" charset="77"/>
              </a:rPr>
              <a:t>We organiseren </a:t>
            </a:r>
            <a:r>
              <a:rPr lang="nl-NL" sz="1600" u="sng" dirty="0">
                <a:latin typeface="Museo Sans 300" panose="02000000000000000000" pitchFamily="2" charset="77"/>
              </a:rPr>
              <a:t>drie</a:t>
            </a:r>
            <a:r>
              <a:rPr lang="nl-NL" sz="1600" dirty="0">
                <a:latin typeface="Museo Sans 300" panose="02000000000000000000" pitchFamily="2" charset="77"/>
              </a:rPr>
              <a:t> verdiepende werksessies voor omwonenden. De sessies zijn gerelateerd aan de onderwerpen waar ruimte is voor participatie: </a:t>
            </a:r>
          </a:p>
          <a:p>
            <a:pPr marL="342900" indent="-342900">
              <a:buClr>
                <a:srgbClr val="FF2F92"/>
              </a:buClr>
              <a:buFont typeface="+mj-lt"/>
              <a:buAutoNum type="arabicPeriod"/>
            </a:pPr>
            <a:r>
              <a:rPr lang="nl-NL" sz="1600" dirty="0">
                <a:latin typeface="Museo Sans 300" panose="02000000000000000000" pitchFamily="2" charset="77"/>
              </a:rPr>
              <a:t>Beeldkwaliteit, positionering</a:t>
            </a:r>
          </a:p>
          <a:p>
            <a:pPr marL="342900" indent="-342900">
              <a:buClr>
                <a:srgbClr val="FF2F92"/>
              </a:buClr>
              <a:buFont typeface="+mj-lt"/>
              <a:buAutoNum type="arabicPeriod"/>
            </a:pPr>
            <a:r>
              <a:rPr lang="nl-NL" sz="1600" dirty="0">
                <a:latin typeface="Museo Sans 300" panose="02000000000000000000" pitchFamily="2" charset="77"/>
              </a:rPr>
              <a:t>Verkeer en parkeren</a:t>
            </a:r>
          </a:p>
          <a:p>
            <a:pPr marL="342900" indent="-342900">
              <a:buClr>
                <a:srgbClr val="FF2F92"/>
              </a:buClr>
              <a:buFont typeface="+mj-lt"/>
              <a:buAutoNum type="arabicPeriod"/>
            </a:pPr>
            <a:r>
              <a:rPr lang="nl-NL" sz="1600" dirty="0">
                <a:latin typeface="Museo Sans 300" panose="02000000000000000000" pitchFamily="2" charset="77"/>
              </a:rPr>
              <a:t>Duurzaamheid</a:t>
            </a:r>
          </a:p>
          <a:p>
            <a:pPr marL="342900" indent="-342900">
              <a:buClr>
                <a:srgbClr val="FF2F92"/>
              </a:buClr>
              <a:buFont typeface="+mj-lt"/>
              <a:buAutoNum type="arabicPeriod"/>
            </a:pPr>
            <a:endParaRPr lang="nl-NL" sz="1600" dirty="0">
              <a:latin typeface="Museo Sans 300" panose="02000000000000000000" pitchFamily="2" charset="77"/>
            </a:endParaRPr>
          </a:p>
          <a:p>
            <a:r>
              <a:rPr lang="nl-NL" sz="1600" dirty="0">
                <a:latin typeface="Museo Sans 300" panose="02000000000000000000" pitchFamily="2" charset="77"/>
              </a:rPr>
              <a:t>Iedereen die mee wil denken is welkom. Het liefst organiseren we deze werksessies op of nabij de plek van de locatie-ontwikkeling.</a:t>
            </a:r>
          </a:p>
          <a:p>
            <a:r>
              <a:rPr lang="nl-NL" sz="1600" b="1" dirty="0">
                <a:latin typeface="Museo Sans 300" panose="02000000000000000000" pitchFamily="2" charset="77"/>
              </a:rPr>
              <a:t>Resultaat: </a:t>
            </a:r>
            <a:r>
              <a:rPr lang="nl-NL" sz="1600" dirty="0">
                <a:latin typeface="Museo Sans 300" panose="02000000000000000000" pitchFamily="2" charset="77"/>
              </a:rPr>
              <a:t>we halen input op en creëren we wederzijds begrip tussen de verschillende doelgroepen. </a:t>
            </a:r>
            <a:endParaRPr lang="nl-NL" sz="1600" dirty="0"/>
          </a:p>
        </p:txBody>
      </p:sp>
      <p:pic>
        <p:nvPicPr>
          <p:cNvPr id="6" name="Afbeelding 5">
            <a:extLst>
              <a:ext uri="{FF2B5EF4-FFF2-40B4-BE49-F238E27FC236}">
                <a16:creationId xmlns:a16="http://schemas.microsoft.com/office/drawing/2014/main" id="{71654D8D-5D5C-EF36-07DE-D0B85D9C66AD}"/>
              </a:ext>
            </a:extLst>
          </p:cNvPr>
          <p:cNvPicPr>
            <a:picLocks noChangeAspect="1"/>
          </p:cNvPicPr>
          <p:nvPr/>
        </p:nvPicPr>
        <p:blipFill>
          <a:blip r:embed="rId2"/>
          <a:srcRect t="22310" b="22310"/>
          <a:stretch/>
        </p:blipFill>
        <p:spPr>
          <a:xfrm>
            <a:off x="6084438" y="1346390"/>
            <a:ext cx="5640838" cy="4165220"/>
          </a:xfrm>
          <a:prstGeom prst="rect">
            <a:avLst/>
          </a:prstGeom>
          <a:noFill/>
        </p:spPr>
      </p:pic>
      <p:sp>
        <p:nvSpPr>
          <p:cNvPr id="5" name="object 3">
            <a:extLst>
              <a:ext uri="{FF2B5EF4-FFF2-40B4-BE49-F238E27FC236}">
                <a16:creationId xmlns:a16="http://schemas.microsoft.com/office/drawing/2014/main" id="{02E3B623-20A0-9199-785F-97770FEEEED9}"/>
              </a:ext>
            </a:extLst>
          </p:cNvPr>
          <p:cNvSpPr txBox="1"/>
          <p:nvPr/>
        </p:nvSpPr>
        <p:spPr>
          <a:xfrm>
            <a:off x="6096000" y="5502574"/>
            <a:ext cx="5259731" cy="683842"/>
          </a:xfrm>
          <a:prstGeom prst="rect">
            <a:avLst/>
          </a:prstGeom>
        </p:spPr>
        <p:txBody>
          <a:bodyPr vert="horz" wrap="square" lIns="0" tIns="109855" rIns="0" bIns="0" rtlCol="0">
            <a:spAutoFit/>
          </a:bodyPr>
          <a:lstStyle/>
          <a:p>
            <a:pPr marL="12700" marR="299085">
              <a:lnSpc>
                <a:spcPct val="100600"/>
              </a:lnSpc>
              <a:spcBef>
                <a:spcPts val="944"/>
              </a:spcBef>
            </a:pPr>
            <a:r>
              <a:rPr lang="nl-NL" sz="1400" spc="95" dirty="0">
                <a:latin typeface="MuseoSans-300"/>
                <a:cs typeface="MuseoSans-300"/>
              </a:rPr>
              <a:t>Voorbeeld: werksessie voor kenners in Maarssen</a:t>
            </a:r>
            <a:endParaRPr lang="nl-NL" sz="1600" spc="95" dirty="0">
              <a:latin typeface="MuseoSans-300"/>
              <a:cs typeface="MuseoSans-300"/>
            </a:endParaRPr>
          </a:p>
          <a:p>
            <a:pPr marL="12700" marR="299085">
              <a:lnSpc>
                <a:spcPct val="100600"/>
              </a:lnSpc>
              <a:spcBef>
                <a:spcPts val="944"/>
              </a:spcBef>
            </a:pPr>
            <a:endParaRPr lang="nl-NL" sz="1600" b="1" spc="95" dirty="0">
              <a:solidFill>
                <a:srgbClr val="FF2F92"/>
              </a:solidFill>
              <a:latin typeface="MuseoSans-300"/>
              <a:cs typeface="MuseoSans-300"/>
            </a:endParaRPr>
          </a:p>
        </p:txBody>
      </p:sp>
    </p:spTree>
    <p:extLst>
      <p:ext uri="{BB962C8B-B14F-4D97-AF65-F5344CB8AC3E}">
        <p14:creationId xmlns:p14="http://schemas.microsoft.com/office/powerpoint/2010/main" val="104503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A43C44-856C-35CE-2B71-A73AFBE9C26E}"/>
              </a:ext>
            </a:extLst>
          </p:cNvPr>
          <p:cNvSpPr>
            <a:spLocks noGrp="1"/>
          </p:cNvSpPr>
          <p:nvPr>
            <p:ph type="body" sz="quarter" idx="12"/>
          </p:nvPr>
        </p:nvSpPr>
        <p:spPr>
          <a:xfrm>
            <a:off x="486122" y="457200"/>
            <a:ext cx="7410451" cy="430887"/>
          </a:xfrm>
        </p:spPr>
        <p:txBody>
          <a:bodyPr/>
          <a:lstStyle/>
          <a:p>
            <a:r>
              <a:rPr lang="nl-NL" dirty="0"/>
              <a:t>Huis-aan-huis brief</a:t>
            </a:r>
          </a:p>
        </p:txBody>
      </p:sp>
      <p:sp>
        <p:nvSpPr>
          <p:cNvPr id="3" name="Tijdelijke aanduiding voor dianummer 2">
            <a:extLst>
              <a:ext uri="{FF2B5EF4-FFF2-40B4-BE49-F238E27FC236}">
                <a16:creationId xmlns:a16="http://schemas.microsoft.com/office/drawing/2014/main" id="{75DDDF1C-FE18-90CB-DE43-1A317FD310AD}"/>
              </a:ext>
            </a:extLst>
          </p:cNvPr>
          <p:cNvSpPr>
            <a:spLocks noGrp="1"/>
          </p:cNvSpPr>
          <p:nvPr>
            <p:ph type="sldNum" sz="quarter" idx="4"/>
          </p:nvPr>
        </p:nvSpPr>
        <p:spPr/>
        <p:txBody>
          <a:bodyPr/>
          <a:lstStyle/>
          <a:p>
            <a:fld id="{3C4AD23A-48DC-3D46-BBC8-42C5E8188150}" type="slidenum">
              <a:rPr lang="en-US" smtClean="0"/>
              <a:pPr/>
              <a:t>16</a:t>
            </a:fld>
            <a:endParaRPr lang="en-US" dirty="0"/>
          </a:p>
        </p:txBody>
      </p:sp>
      <p:sp>
        <p:nvSpPr>
          <p:cNvPr id="8" name="Tijdelijke aanduiding voor tekst 7">
            <a:extLst>
              <a:ext uri="{FF2B5EF4-FFF2-40B4-BE49-F238E27FC236}">
                <a16:creationId xmlns:a16="http://schemas.microsoft.com/office/drawing/2014/main" id="{6719A2FC-1594-E799-0666-741B0B3EE22A}"/>
              </a:ext>
            </a:extLst>
          </p:cNvPr>
          <p:cNvSpPr>
            <a:spLocks noGrp="1"/>
          </p:cNvSpPr>
          <p:nvPr>
            <p:ph type="body" sz="quarter" idx="10"/>
          </p:nvPr>
        </p:nvSpPr>
        <p:spPr>
          <a:xfrm>
            <a:off x="486122" y="1295400"/>
            <a:ext cx="9933586" cy="1851789"/>
          </a:xfrm>
        </p:spPr>
        <p:txBody>
          <a:bodyPr/>
          <a:lstStyle/>
          <a:p>
            <a:r>
              <a:rPr lang="nl-NL" sz="1600" dirty="0"/>
              <a:t>Aan het eind van het participatietraject sturen we omwonenden een brief. We danken hen voor geleverde input, verwijzen naar de website waar een terugkoppeling staat van wat er is gedaan met de input en we nodigen de omgeving via deze brief uit voor de digitale terugkoppelbijeenkomst. Daarnaast informeren we omwonenden via deze brief over het proces na participatie.</a:t>
            </a:r>
          </a:p>
          <a:p>
            <a:r>
              <a:rPr lang="nl-NL" sz="1600" b="1" dirty="0"/>
              <a:t>Resultaat</a:t>
            </a:r>
            <a:r>
              <a:rPr lang="nl-NL" sz="1600" dirty="0"/>
              <a:t> Omwonenden weten wanneer het participatieproces is afgerond en worden uitgenodigd voor de bijeenkomst waar input wordt teruggekoppeld. Zij weten wat er in de periode na de participatie gaat gebeuren op het kavel. </a:t>
            </a:r>
            <a:endParaRPr lang="nl-NL" sz="1600" b="1" dirty="0"/>
          </a:p>
        </p:txBody>
      </p:sp>
    </p:spTree>
    <p:extLst>
      <p:ext uri="{BB962C8B-B14F-4D97-AF65-F5344CB8AC3E}">
        <p14:creationId xmlns:p14="http://schemas.microsoft.com/office/powerpoint/2010/main" val="343910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4025" y="424179"/>
            <a:ext cx="8918575" cy="443711"/>
          </a:xfrm>
          <a:prstGeom prst="rect">
            <a:avLst/>
          </a:prstGeom>
        </p:spPr>
        <p:txBody>
          <a:bodyPr vert="horz" wrap="square" lIns="0" tIns="12700" rIns="0" bIns="0" rtlCol="0">
            <a:spAutoFit/>
          </a:bodyPr>
          <a:lstStyle/>
          <a:p>
            <a:pPr marL="12700">
              <a:lnSpc>
                <a:spcPct val="100000"/>
              </a:lnSpc>
              <a:spcBef>
                <a:spcPts val="100"/>
              </a:spcBef>
            </a:pPr>
            <a:r>
              <a:rPr lang="nl-NL" spc="-5" dirty="0"/>
              <a:t>PARTICIPATIEVERSLAG</a:t>
            </a:r>
            <a:endParaRPr spc="-5"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190"/>
              </a:lnSpc>
            </a:pPr>
            <a:fld id="{81D60167-4931-47E6-BA6A-407CBD079E47}" type="slidenum">
              <a:rPr/>
              <a:t>17</a:t>
            </a:fld>
            <a:endParaRPr/>
          </a:p>
        </p:txBody>
      </p:sp>
      <p:sp>
        <p:nvSpPr>
          <p:cNvPr id="5" name="Rechthoek 4">
            <a:extLst>
              <a:ext uri="{FF2B5EF4-FFF2-40B4-BE49-F238E27FC236}">
                <a16:creationId xmlns:a16="http://schemas.microsoft.com/office/drawing/2014/main" id="{ED49D252-88E8-8945-92F9-02E681AF428B}"/>
              </a:ext>
            </a:extLst>
          </p:cNvPr>
          <p:cNvSpPr/>
          <p:nvPr/>
        </p:nvSpPr>
        <p:spPr>
          <a:xfrm>
            <a:off x="4953000" y="6096000"/>
            <a:ext cx="1981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bject 3">
            <a:extLst>
              <a:ext uri="{FF2B5EF4-FFF2-40B4-BE49-F238E27FC236}">
                <a16:creationId xmlns:a16="http://schemas.microsoft.com/office/drawing/2014/main" id="{1E9BDB5A-1174-974C-8337-4B63F5E68DC3}"/>
              </a:ext>
            </a:extLst>
          </p:cNvPr>
          <p:cNvSpPr txBox="1"/>
          <p:nvPr/>
        </p:nvSpPr>
        <p:spPr>
          <a:xfrm>
            <a:off x="455269" y="1308606"/>
            <a:ext cx="6250331" cy="4192558"/>
          </a:xfrm>
          <a:prstGeom prst="rect">
            <a:avLst/>
          </a:prstGeom>
        </p:spPr>
        <p:txBody>
          <a:bodyPr vert="horz" wrap="square" lIns="0" tIns="109855" rIns="0" bIns="0" rtlCol="0">
            <a:spAutoFit/>
          </a:bodyPr>
          <a:lstStyle/>
          <a:p>
            <a:pPr marL="12700" marR="5080">
              <a:lnSpc>
                <a:spcPct val="99400"/>
              </a:lnSpc>
              <a:spcBef>
                <a:spcPts val="110"/>
              </a:spcBef>
            </a:pPr>
            <a:r>
              <a:rPr lang="nl-NL" sz="1600" dirty="0">
                <a:latin typeface="MuseoSans-300"/>
                <a:cs typeface="MuseoSans-300"/>
              </a:rPr>
              <a:t>We stellen een beeldend</a:t>
            </a:r>
            <a:r>
              <a:rPr lang="nl-NL" sz="1600" spc="5" dirty="0">
                <a:latin typeface="MuseoSans-300"/>
                <a:cs typeface="MuseoSans-300"/>
              </a:rPr>
              <a:t> </a:t>
            </a:r>
            <a:r>
              <a:rPr lang="nl-NL" sz="1600" spc="-5" dirty="0">
                <a:latin typeface="MuseoSans-300"/>
                <a:cs typeface="MuseoSans-300"/>
              </a:rPr>
              <a:t>objectief</a:t>
            </a:r>
            <a:r>
              <a:rPr lang="nl-NL" sz="1600" dirty="0">
                <a:latin typeface="MuseoSans-300"/>
                <a:cs typeface="MuseoSans-300"/>
              </a:rPr>
              <a:t> </a:t>
            </a:r>
            <a:r>
              <a:rPr lang="nl-NL" sz="1600" spc="-5" dirty="0">
                <a:latin typeface="MuseoSans-300"/>
                <a:cs typeface="MuseoSans-300"/>
              </a:rPr>
              <a:t>participatieverslag</a:t>
            </a:r>
            <a:r>
              <a:rPr lang="nl-NL" sz="1600" spc="5" dirty="0">
                <a:latin typeface="MuseoSans-300"/>
                <a:cs typeface="MuseoSans-300"/>
              </a:rPr>
              <a:t> </a:t>
            </a:r>
            <a:r>
              <a:rPr lang="nl-NL" sz="1600" dirty="0">
                <a:latin typeface="MuseoSans-300"/>
                <a:cs typeface="MuseoSans-300"/>
              </a:rPr>
              <a:t>op.</a:t>
            </a:r>
            <a:r>
              <a:rPr lang="nl-NL" sz="1600" spc="5" dirty="0">
                <a:latin typeface="MuseoSans-300"/>
                <a:cs typeface="MuseoSans-300"/>
              </a:rPr>
              <a:t> </a:t>
            </a:r>
            <a:r>
              <a:rPr lang="nl-NL" sz="1600" dirty="0">
                <a:latin typeface="Museo Sans 300" charset="0"/>
              </a:rPr>
              <a:t>In het participatieverslag leggen we vast waar de input uit de participatie landt in de planproducten. Het dient als naslagwerk voor de betrokken stakeholders. We zorgen ervoor dat een participatieverslag een goede afspiegeling geeft van het draagvlak voor het project ter bevordering van de besluitvorming. </a:t>
            </a:r>
          </a:p>
          <a:p>
            <a:pPr marL="12700" marR="5080">
              <a:lnSpc>
                <a:spcPct val="99400"/>
              </a:lnSpc>
              <a:spcBef>
                <a:spcPts val="110"/>
              </a:spcBef>
            </a:pPr>
            <a:endParaRPr lang="nl-NL" sz="1600" spc="-5" dirty="0">
              <a:latin typeface="MuseoSans-300"/>
            </a:endParaRPr>
          </a:p>
          <a:p>
            <a:pPr marL="12700" marR="5080">
              <a:lnSpc>
                <a:spcPct val="99400"/>
              </a:lnSpc>
              <a:spcBef>
                <a:spcPts val="110"/>
              </a:spcBef>
            </a:pPr>
            <a:r>
              <a:rPr lang="nl-NL" sz="1600" spc="-5" dirty="0">
                <a:latin typeface="MuseoSans-300"/>
                <a:cs typeface="MuseoSans-300"/>
              </a:rPr>
              <a:t>In het participatieverslag staat:</a:t>
            </a:r>
            <a:endParaRPr lang="nl-NL" sz="1600" dirty="0">
              <a:latin typeface="MuseoSans-300"/>
              <a:cs typeface="MuseoSans-300"/>
            </a:endParaRPr>
          </a:p>
          <a:p>
            <a:pPr marL="298450" indent="-285750">
              <a:lnSpc>
                <a:spcPct val="100000"/>
              </a:lnSpc>
              <a:spcBef>
                <a:spcPts val="1030"/>
              </a:spcBef>
              <a:buClr>
                <a:srgbClr val="E30571"/>
              </a:buClr>
              <a:buChar char="-"/>
              <a:tabLst>
                <a:tab pos="297815" algn="l"/>
                <a:tab pos="298450" algn="l"/>
              </a:tabLst>
            </a:pPr>
            <a:r>
              <a:rPr lang="nl-NL" sz="1600" spc="-5" dirty="0">
                <a:latin typeface="MuseoSans-300"/>
                <a:cs typeface="MuseoSans-300"/>
              </a:rPr>
              <a:t>Welke</a:t>
            </a:r>
            <a:r>
              <a:rPr lang="nl-NL" sz="1600" spc="5" dirty="0">
                <a:latin typeface="MuseoSans-300"/>
                <a:cs typeface="MuseoSans-300"/>
              </a:rPr>
              <a:t> </a:t>
            </a:r>
            <a:r>
              <a:rPr lang="nl-NL" sz="1600" spc="-5" dirty="0">
                <a:latin typeface="MuseoSans-300"/>
                <a:cs typeface="MuseoSans-300"/>
              </a:rPr>
              <a:t>communicatiemiddelen zijn ingezet;</a:t>
            </a:r>
            <a:endParaRPr lang="nl-NL" sz="1600" dirty="0">
              <a:latin typeface="MuseoSans-300"/>
              <a:cs typeface="MuseoSans-300"/>
            </a:endParaRPr>
          </a:p>
          <a:p>
            <a:pPr marL="298450" indent="-285750">
              <a:lnSpc>
                <a:spcPct val="100000"/>
              </a:lnSpc>
              <a:spcBef>
                <a:spcPts val="935"/>
              </a:spcBef>
              <a:buClr>
                <a:srgbClr val="E30571"/>
              </a:buClr>
              <a:buChar char="-"/>
              <a:tabLst>
                <a:tab pos="297815" algn="l"/>
                <a:tab pos="298450" algn="l"/>
              </a:tabLst>
            </a:pPr>
            <a:r>
              <a:rPr lang="nl-NL" sz="1600" spc="-5" dirty="0">
                <a:latin typeface="MuseoSans-300"/>
                <a:cs typeface="MuseoSans-300"/>
              </a:rPr>
              <a:t>Welke</a:t>
            </a:r>
            <a:r>
              <a:rPr lang="nl-NL" sz="1600" spc="5" dirty="0">
                <a:latin typeface="MuseoSans-300"/>
                <a:cs typeface="MuseoSans-300"/>
              </a:rPr>
              <a:t> </a:t>
            </a:r>
            <a:r>
              <a:rPr lang="nl-NL" sz="1600" spc="-5" dirty="0">
                <a:latin typeface="MuseoSans-300"/>
                <a:cs typeface="MuseoSans-300"/>
              </a:rPr>
              <a:t>participatiemomenten </a:t>
            </a:r>
            <a:r>
              <a:rPr lang="nl-NL" sz="1600" dirty="0">
                <a:latin typeface="MuseoSans-300"/>
                <a:cs typeface="MuseoSans-300"/>
              </a:rPr>
              <a:t>er </a:t>
            </a:r>
            <a:r>
              <a:rPr lang="nl-NL" sz="1600" spc="-5" dirty="0">
                <a:latin typeface="MuseoSans-300"/>
                <a:cs typeface="MuseoSans-300"/>
              </a:rPr>
              <a:t>zijn geweest;</a:t>
            </a:r>
            <a:endParaRPr lang="nl-NL" sz="1600" dirty="0">
              <a:latin typeface="MuseoSans-300"/>
              <a:cs typeface="MuseoSans-300"/>
            </a:endParaRPr>
          </a:p>
          <a:p>
            <a:pPr marL="298450" indent="-285750">
              <a:lnSpc>
                <a:spcPct val="100000"/>
              </a:lnSpc>
              <a:spcBef>
                <a:spcPts val="1035"/>
              </a:spcBef>
              <a:buClr>
                <a:srgbClr val="E30571"/>
              </a:buClr>
              <a:buChar char="-"/>
              <a:tabLst>
                <a:tab pos="297815" algn="l"/>
                <a:tab pos="298450" algn="l"/>
              </a:tabLst>
            </a:pPr>
            <a:r>
              <a:rPr lang="nl-NL" sz="1600" spc="-5" dirty="0">
                <a:latin typeface="MuseoSans-300"/>
                <a:cs typeface="MuseoSans-300"/>
              </a:rPr>
              <a:t>Wat </a:t>
            </a:r>
            <a:r>
              <a:rPr lang="nl-NL" sz="1600" dirty="0">
                <a:latin typeface="MuseoSans-300"/>
                <a:cs typeface="MuseoSans-300"/>
              </a:rPr>
              <a:t>er op</a:t>
            </a:r>
            <a:r>
              <a:rPr lang="nl-NL" sz="1600" spc="5" dirty="0">
                <a:latin typeface="MuseoSans-300"/>
                <a:cs typeface="MuseoSans-300"/>
              </a:rPr>
              <a:t> </a:t>
            </a:r>
            <a:r>
              <a:rPr lang="nl-NL" sz="1600" spc="-5" dirty="0">
                <a:latin typeface="MuseoSans-300"/>
                <a:cs typeface="MuseoSans-300"/>
              </a:rPr>
              <a:t>deze</a:t>
            </a:r>
            <a:r>
              <a:rPr lang="nl-NL" sz="1600" dirty="0">
                <a:latin typeface="MuseoSans-300"/>
                <a:cs typeface="MuseoSans-300"/>
              </a:rPr>
              <a:t> </a:t>
            </a:r>
            <a:r>
              <a:rPr lang="nl-NL" sz="1600" spc="-5" dirty="0">
                <a:latin typeface="MuseoSans-300"/>
                <a:cs typeface="MuseoSans-300"/>
              </a:rPr>
              <a:t>momenten is</a:t>
            </a:r>
            <a:r>
              <a:rPr lang="nl-NL" sz="1600" spc="5" dirty="0">
                <a:latin typeface="MuseoSans-300"/>
                <a:cs typeface="MuseoSans-300"/>
              </a:rPr>
              <a:t> </a:t>
            </a:r>
            <a:r>
              <a:rPr lang="nl-NL" sz="1600" spc="-5" dirty="0">
                <a:latin typeface="MuseoSans-300"/>
                <a:cs typeface="MuseoSans-300"/>
              </a:rPr>
              <a:t>besproken;</a:t>
            </a:r>
            <a:endParaRPr lang="nl-NL" sz="1600" dirty="0">
              <a:latin typeface="MuseoSans-300"/>
              <a:cs typeface="MuseoSans-300"/>
            </a:endParaRPr>
          </a:p>
          <a:p>
            <a:pPr marL="298450" indent="-285750">
              <a:lnSpc>
                <a:spcPct val="100000"/>
              </a:lnSpc>
              <a:spcBef>
                <a:spcPts val="960"/>
              </a:spcBef>
              <a:buClr>
                <a:srgbClr val="E30571"/>
              </a:buClr>
              <a:buChar char="-"/>
              <a:tabLst>
                <a:tab pos="297815" algn="l"/>
                <a:tab pos="298450" algn="l"/>
              </a:tabLst>
            </a:pPr>
            <a:r>
              <a:rPr lang="nl-NL" sz="1600" spc="-5" dirty="0">
                <a:latin typeface="MuseoSans-300"/>
                <a:cs typeface="MuseoSans-300"/>
              </a:rPr>
              <a:t>Welke</a:t>
            </a:r>
            <a:r>
              <a:rPr lang="nl-NL" sz="1600" spc="10" dirty="0">
                <a:latin typeface="MuseoSans-300"/>
                <a:cs typeface="MuseoSans-300"/>
              </a:rPr>
              <a:t> </a:t>
            </a:r>
            <a:r>
              <a:rPr lang="nl-NL" sz="1600" spc="-5" dirty="0">
                <a:latin typeface="MuseoSans-300"/>
                <a:cs typeface="MuseoSans-300"/>
              </a:rPr>
              <a:t>input</a:t>
            </a:r>
            <a:r>
              <a:rPr lang="nl-NL" sz="1600" spc="10" dirty="0">
                <a:latin typeface="MuseoSans-300"/>
                <a:cs typeface="MuseoSans-300"/>
              </a:rPr>
              <a:t> </a:t>
            </a:r>
            <a:r>
              <a:rPr lang="nl-NL" sz="1600" spc="-5" dirty="0">
                <a:latin typeface="MuseoSans-300"/>
                <a:cs typeface="MuseoSans-300"/>
              </a:rPr>
              <a:t>is</a:t>
            </a:r>
            <a:r>
              <a:rPr lang="nl-NL" sz="1600" spc="15" dirty="0">
                <a:latin typeface="MuseoSans-300"/>
                <a:cs typeface="MuseoSans-300"/>
              </a:rPr>
              <a:t> </a:t>
            </a:r>
            <a:r>
              <a:rPr lang="nl-NL" sz="1600" spc="-5" dirty="0">
                <a:latin typeface="MuseoSans-300"/>
                <a:cs typeface="MuseoSans-300"/>
              </a:rPr>
              <a:t>opgehaald</a:t>
            </a:r>
            <a:r>
              <a:rPr lang="nl-NL" sz="1600" spc="10" dirty="0">
                <a:latin typeface="MuseoSans-300"/>
                <a:cs typeface="MuseoSans-300"/>
              </a:rPr>
              <a:t> </a:t>
            </a:r>
            <a:r>
              <a:rPr lang="nl-NL" sz="1600" dirty="0">
                <a:latin typeface="MuseoSans-300"/>
                <a:cs typeface="MuseoSans-300"/>
              </a:rPr>
              <a:t>en</a:t>
            </a:r>
            <a:r>
              <a:rPr lang="nl-NL" sz="1600" spc="5" dirty="0">
                <a:latin typeface="MuseoSans-300"/>
                <a:cs typeface="MuseoSans-300"/>
              </a:rPr>
              <a:t> </a:t>
            </a:r>
            <a:r>
              <a:rPr lang="nl-NL" sz="1600" spc="-5" dirty="0">
                <a:latin typeface="MuseoSans-300"/>
                <a:cs typeface="MuseoSans-300"/>
              </a:rPr>
              <a:t>hoe</a:t>
            </a:r>
            <a:r>
              <a:rPr lang="nl-NL" sz="1600" spc="15" dirty="0">
                <a:latin typeface="MuseoSans-300"/>
                <a:cs typeface="MuseoSans-300"/>
              </a:rPr>
              <a:t> </a:t>
            </a:r>
            <a:r>
              <a:rPr lang="nl-NL" sz="1600" spc="-5" dirty="0">
                <a:latin typeface="MuseoSans-300"/>
                <a:cs typeface="MuseoSans-300"/>
              </a:rPr>
              <a:t>dit</a:t>
            </a:r>
            <a:r>
              <a:rPr lang="nl-NL" sz="1600" spc="5" dirty="0">
                <a:latin typeface="MuseoSans-300"/>
                <a:cs typeface="MuseoSans-300"/>
              </a:rPr>
              <a:t> </a:t>
            </a:r>
            <a:r>
              <a:rPr lang="nl-NL" sz="1600" spc="-5" dirty="0">
                <a:latin typeface="MuseoSans-300"/>
                <a:cs typeface="MuseoSans-300"/>
              </a:rPr>
              <a:t>wel/niet</a:t>
            </a:r>
            <a:r>
              <a:rPr lang="nl-NL" sz="1600" spc="10" dirty="0">
                <a:latin typeface="MuseoSans-300"/>
                <a:cs typeface="MuseoSans-300"/>
              </a:rPr>
              <a:t> </a:t>
            </a:r>
            <a:r>
              <a:rPr lang="nl-NL" sz="1600" spc="-5" dirty="0">
                <a:latin typeface="MuseoSans-300"/>
                <a:cs typeface="MuseoSans-300"/>
              </a:rPr>
              <a:t>is</a:t>
            </a:r>
            <a:r>
              <a:rPr lang="nl-NL" sz="1600" spc="15" dirty="0">
                <a:latin typeface="MuseoSans-300"/>
                <a:cs typeface="MuseoSans-300"/>
              </a:rPr>
              <a:t> </a:t>
            </a:r>
            <a:r>
              <a:rPr lang="nl-NL" sz="1600" spc="-5" dirty="0">
                <a:latin typeface="MuseoSans-300"/>
                <a:cs typeface="MuseoSans-300"/>
              </a:rPr>
              <a:t>meegenomen</a:t>
            </a:r>
            <a:r>
              <a:rPr lang="nl-NL" sz="1600" dirty="0">
                <a:latin typeface="MuseoSans-300"/>
                <a:cs typeface="MuseoSans-300"/>
              </a:rPr>
              <a:t> </a:t>
            </a:r>
            <a:r>
              <a:rPr lang="nl-NL" sz="1600" spc="-5" dirty="0">
                <a:latin typeface="MuseoSans-300"/>
                <a:cs typeface="MuseoSans-300"/>
              </a:rPr>
              <a:t>in</a:t>
            </a:r>
            <a:r>
              <a:rPr lang="nl-NL" sz="1600" spc="5" dirty="0">
                <a:latin typeface="MuseoSans-300"/>
                <a:cs typeface="MuseoSans-300"/>
              </a:rPr>
              <a:t> </a:t>
            </a:r>
            <a:r>
              <a:rPr lang="nl-NL" sz="1600" spc="-5" dirty="0">
                <a:latin typeface="MuseoSans-300"/>
                <a:cs typeface="MuseoSans-300"/>
              </a:rPr>
              <a:t>de verschillende schetsontwerpen met onderbouwing;</a:t>
            </a:r>
            <a:endParaRPr lang="nl-NL" sz="1600" dirty="0">
              <a:latin typeface="MuseoSans-300"/>
              <a:cs typeface="MuseoSans-300"/>
            </a:endParaRPr>
          </a:p>
          <a:p>
            <a:pPr marL="298450" indent="-285750">
              <a:lnSpc>
                <a:spcPct val="100000"/>
              </a:lnSpc>
              <a:spcBef>
                <a:spcPts val="1030"/>
              </a:spcBef>
              <a:buClr>
                <a:srgbClr val="E30571"/>
              </a:buClr>
              <a:buChar char="-"/>
              <a:tabLst>
                <a:tab pos="297815" algn="l"/>
                <a:tab pos="298450" algn="l"/>
              </a:tabLst>
            </a:pPr>
            <a:r>
              <a:rPr lang="nl-NL" sz="1600" spc="-5" dirty="0">
                <a:latin typeface="MuseoSans-300"/>
                <a:cs typeface="MuseoSans-300"/>
              </a:rPr>
              <a:t>Een</a:t>
            </a:r>
            <a:r>
              <a:rPr lang="nl-NL" sz="1600" spc="-10" dirty="0">
                <a:latin typeface="MuseoSans-300"/>
                <a:cs typeface="MuseoSans-300"/>
              </a:rPr>
              <a:t> </a:t>
            </a:r>
            <a:r>
              <a:rPr lang="nl-NL" sz="1600" spc="-5" dirty="0">
                <a:latin typeface="MuseoSans-300"/>
                <a:cs typeface="MuseoSans-300"/>
              </a:rPr>
              <a:t>vooruitblik</a:t>
            </a:r>
            <a:r>
              <a:rPr lang="nl-NL" sz="1600" spc="-10" dirty="0">
                <a:latin typeface="MuseoSans-300"/>
                <a:cs typeface="MuseoSans-300"/>
              </a:rPr>
              <a:t> </a:t>
            </a:r>
            <a:r>
              <a:rPr lang="nl-NL" sz="1600" dirty="0">
                <a:latin typeface="MuseoSans-300"/>
                <a:cs typeface="MuseoSans-300"/>
              </a:rPr>
              <a:t>op </a:t>
            </a:r>
            <a:r>
              <a:rPr lang="nl-NL" sz="1600" spc="-5" dirty="0">
                <a:latin typeface="MuseoSans-300"/>
                <a:cs typeface="MuseoSans-300"/>
              </a:rPr>
              <a:t>het</a:t>
            </a:r>
            <a:r>
              <a:rPr lang="nl-NL" sz="1600" spc="-10" dirty="0">
                <a:latin typeface="MuseoSans-300"/>
                <a:cs typeface="MuseoSans-300"/>
              </a:rPr>
              <a:t> </a:t>
            </a:r>
            <a:r>
              <a:rPr lang="nl-NL" sz="1600" dirty="0">
                <a:latin typeface="MuseoSans-300"/>
                <a:cs typeface="MuseoSans-300"/>
              </a:rPr>
              <a:t>vervolg.</a:t>
            </a:r>
          </a:p>
        </p:txBody>
      </p:sp>
      <p:pic>
        <p:nvPicPr>
          <p:cNvPr id="6" name="Afbeelding 5">
            <a:extLst>
              <a:ext uri="{FF2B5EF4-FFF2-40B4-BE49-F238E27FC236}">
                <a16:creationId xmlns:a16="http://schemas.microsoft.com/office/drawing/2014/main" id="{A6BA4637-00C3-F3DE-EC91-E53517C2B508}"/>
              </a:ext>
            </a:extLst>
          </p:cNvPr>
          <p:cNvPicPr>
            <a:picLocks noChangeAspect="1"/>
          </p:cNvPicPr>
          <p:nvPr/>
        </p:nvPicPr>
        <p:blipFill rotWithShape="1">
          <a:blip r:embed="rId2"/>
          <a:srcRect t="2519" r="3837"/>
          <a:stretch/>
        </p:blipFill>
        <p:spPr>
          <a:xfrm>
            <a:off x="7452120" y="418083"/>
            <a:ext cx="2431926" cy="3486498"/>
          </a:xfrm>
          <a:prstGeom prst="rect">
            <a:avLst/>
          </a:prstGeom>
        </p:spPr>
      </p:pic>
      <p:pic>
        <p:nvPicPr>
          <p:cNvPr id="8" name="Afbeelding 7">
            <a:extLst>
              <a:ext uri="{FF2B5EF4-FFF2-40B4-BE49-F238E27FC236}">
                <a16:creationId xmlns:a16="http://schemas.microsoft.com/office/drawing/2014/main" id="{A0673F17-694C-C4F9-08F7-846BFB3FED1E}"/>
              </a:ext>
            </a:extLst>
          </p:cNvPr>
          <p:cNvPicPr>
            <a:picLocks noChangeAspect="1"/>
          </p:cNvPicPr>
          <p:nvPr/>
        </p:nvPicPr>
        <p:blipFill>
          <a:blip r:embed="rId3"/>
          <a:stretch>
            <a:fillRect/>
          </a:stretch>
        </p:blipFill>
        <p:spPr>
          <a:xfrm>
            <a:off x="8918688" y="1963351"/>
            <a:ext cx="2528963" cy="3579199"/>
          </a:xfrm>
          <a:prstGeom prst="rect">
            <a:avLst/>
          </a:prstGeom>
        </p:spPr>
      </p:pic>
      <p:sp>
        <p:nvSpPr>
          <p:cNvPr id="9" name="Tekstvak 8">
            <a:extLst>
              <a:ext uri="{FF2B5EF4-FFF2-40B4-BE49-F238E27FC236}">
                <a16:creationId xmlns:a16="http://schemas.microsoft.com/office/drawing/2014/main" id="{85AB3F59-D546-76B1-06E0-648EF675A94E}"/>
              </a:ext>
            </a:extLst>
          </p:cNvPr>
          <p:cNvSpPr txBox="1"/>
          <p:nvPr/>
        </p:nvSpPr>
        <p:spPr>
          <a:xfrm>
            <a:off x="7452120" y="5563886"/>
            <a:ext cx="4029059" cy="760721"/>
          </a:xfrm>
          <a:prstGeom prst="rect">
            <a:avLst/>
          </a:prstGeom>
          <a:noFill/>
        </p:spPr>
        <p:txBody>
          <a:bodyPr wrap="square">
            <a:spAutoFit/>
          </a:bodyPr>
          <a:lstStyle/>
          <a:p>
            <a:pPr marL="12700" marR="299085">
              <a:lnSpc>
                <a:spcPct val="100600"/>
              </a:lnSpc>
              <a:spcBef>
                <a:spcPts val="944"/>
              </a:spcBef>
            </a:pPr>
            <a:r>
              <a:rPr lang="nl-NL" sz="1200" spc="95" dirty="0">
                <a:latin typeface="MuseoSans-300"/>
                <a:cs typeface="MuseoSans-300"/>
              </a:rPr>
              <a:t>Participatieverslag stationsgebied Leiden</a:t>
            </a:r>
          </a:p>
          <a:p>
            <a:pPr marL="12700" marR="299085">
              <a:lnSpc>
                <a:spcPct val="100600"/>
              </a:lnSpc>
              <a:spcBef>
                <a:spcPts val="944"/>
              </a:spcBef>
            </a:pPr>
            <a:r>
              <a:rPr lang="nl-NL" sz="1200" spc="-5" dirty="0">
                <a:latin typeface="MuseoSans-300"/>
                <a:cs typeface="MuseoSans-300"/>
                <a:hlinkClick r:id="rId4">
                  <a:extLst>
                    <a:ext uri="{A12FA001-AC4F-418D-AE19-62706E023703}">
                      <ahyp:hlinkClr xmlns:ahyp="http://schemas.microsoft.com/office/drawing/2018/hyperlinkcolor" val="tx"/>
                    </a:ext>
                  </a:extLst>
                </a:hlinkClick>
              </a:rPr>
              <a:t>Klik hier </a:t>
            </a:r>
            <a:r>
              <a:rPr lang="nl-NL" sz="1200" spc="-5" dirty="0">
                <a:latin typeface="MuseoSans-300"/>
                <a:cs typeface="MuseoSans-300"/>
              </a:rPr>
              <a:t>voor het participatieplatform en participatieverslag – zie bijlage 7</a:t>
            </a:r>
            <a:endParaRPr lang="nl-NL" sz="1200" spc="95" dirty="0">
              <a:latin typeface="MuseoSans-300"/>
              <a:cs typeface="MuseoSans-300"/>
            </a:endParaRPr>
          </a:p>
        </p:txBody>
      </p:sp>
    </p:spTree>
    <p:extLst>
      <p:ext uri="{BB962C8B-B14F-4D97-AF65-F5344CB8AC3E}">
        <p14:creationId xmlns:p14="http://schemas.microsoft.com/office/powerpoint/2010/main" val="364510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E30571"/>
          </a:solidFill>
        </p:spPr>
        <p:txBody>
          <a:bodyPr wrap="square" lIns="0" tIns="0" rIns="0" bIns="0" rtlCol="0"/>
          <a:lstStyle/>
          <a:p>
            <a:endParaRPr/>
          </a:p>
        </p:txBody>
      </p:sp>
      <p:grpSp>
        <p:nvGrpSpPr>
          <p:cNvPr id="3" name="object 3"/>
          <p:cNvGrpSpPr/>
          <p:nvPr/>
        </p:nvGrpSpPr>
        <p:grpSpPr>
          <a:xfrm>
            <a:off x="4299341" y="3003551"/>
            <a:ext cx="3594100" cy="850900"/>
            <a:chOff x="4299341" y="3003551"/>
            <a:chExt cx="3594100" cy="850900"/>
          </a:xfrm>
        </p:grpSpPr>
        <p:sp>
          <p:nvSpPr>
            <p:cNvPr id="4" name="object 4"/>
            <p:cNvSpPr/>
            <p:nvPr/>
          </p:nvSpPr>
          <p:spPr>
            <a:xfrm>
              <a:off x="4299331" y="3003562"/>
              <a:ext cx="3594100" cy="847725"/>
            </a:xfrm>
            <a:custGeom>
              <a:avLst/>
              <a:gdLst/>
              <a:ahLst/>
              <a:cxnLst/>
              <a:rect l="l" t="t" r="r" b="b"/>
              <a:pathLst>
                <a:path w="3594100" h="847725">
                  <a:moveTo>
                    <a:pt x="10236" y="744905"/>
                  </a:moveTo>
                  <a:lnTo>
                    <a:pt x="9283" y="735495"/>
                  </a:lnTo>
                  <a:lnTo>
                    <a:pt x="8229" y="730173"/>
                  </a:lnTo>
                  <a:lnTo>
                    <a:pt x="6883" y="732129"/>
                  </a:lnTo>
                  <a:lnTo>
                    <a:pt x="7886" y="741273"/>
                  </a:lnTo>
                  <a:lnTo>
                    <a:pt x="9004" y="745172"/>
                  </a:lnTo>
                  <a:lnTo>
                    <a:pt x="10236" y="744905"/>
                  </a:lnTo>
                  <a:close/>
                </a:path>
                <a:path w="3594100" h="847725">
                  <a:moveTo>
                    <a:pt x="1422755" y="17272"/>
                  </a:moveTo>
                  <a:lnTo>
                    <a:pt x="1391716" y="10274"/>
                  </a:lnTo>
                  <a:lnTo>
                    <a:pt x="1381696" y="8940"/>
                  </a:lnTo>
                  <a:lnTo>
                    <a:pt x="1379067" y="10985"/>
                  </a:lnTo>
                  <a:lnTo>
                    <a:pt x="1385785" y="16471"/>
                  </a:lnTo>
                  <a:lnTo>
                    <a:pt x="1396606" y="16014"/>
                  </a:lnTo>
                  <a:lnTo>
                    <a:pt x="1406271" y="16065"/>
                  </a:lnTo>
                  <a:lnTo>
                    <a:pt x="1414919" y="16510"/>
                  </a:lnTo>
                  <a:lnTo>
                    <a:pt x="1422755" y="17272"/>
                  </a:lnTo>
                  <a:close/>
                </a:path>
                <a:path w="3594100" h="847725">
                  <a:moveTo>
                    <a:pt x="1688757" y="21958"/>
                  </a:moveTo>
                  <a:lnTo>
                    <a:pt x="1680540" y="20688"/>
                  </a:lnTo>
                  <a:lnTo>
                    <a:pt x="1675752" y="20688"/>
                  </a:lnTo>
                  <a:lnTo>
                    <a:pt x="1688757" y="21958"/>
                  </a:lnTo>
                  <a:close/>
                </a:path>
                <a:path w="3594100" h="847725">
                  <a:moveTo>
                    <a:pt x="2326754" y="15430"/>
                  </a:moveTo>
                  <a:lnTo>
                    <a:pt x="2313749" y="13906"/>
                  </a:lnTo>
                  <a:lnTo>
                    <a:pt x="2300122" y="13131"/>
                  </a:lnTo>
                  <a:lnTo>
                    <a:pt x="2286177" y="13500"/>
                  </a:lnTo>
                  <a:lnTo>
                    <a:pt x="2272220" y="15443"/>
                  </a:lnTo>
                  <a:lnTo>
                    <a:pt x="2282202" y="16725"/>
                  </a:lnTo>
                  <a:lnTo>
                    <a:pt x="2292616" y="16090"/>
                  </a:lnTo>
                  <a:lnTo>
                    <a:pt x="2303335" y="15608"/>
                  </a:lnTo>
                  <a:lnTo>
                    <a:pt x="2314625" y="15354"/>
                  </a:lnTo>
                  <a:lnTo>
                    <a:pt x="2326754" y="15430"/>
                  </a:lnTo>
                  <a:close/>
                </a:path>
                <a:path w="3594100" h="847725">
                  <a:moveTo>
                    <a:pt x="2373858" y="18732"/>
                  </a:moveTo>
                  <a:lnTo>
                    <a:pt x="2360396" y="17348"/>
                  </a:lnTo>
                  <a:lnTo>
                    <a:pt x="2348179" y="16370"/>
                  </a:lnTo>
                  <a:lnTo>
                    <a:pt x="2337028" y="15748"/>
                  </a:lnTo>
                  <a:lnTo>
                    <a:pt x="2326754" y="15430"/>
                  </a:lnTo>
                  <a:lnTo>
                    <a:pt x="2356586" y="19964"/>
                  </a:lnTo>
                  <a:lnTo>
                    <a:pt x="2367165" y="20586"/>
                  </a:lnTo>
                  <a:lnTo>
                    <a:pt x="2373858" y="18732"/>
                  </a:lnTo>
                  <a:close/>
                </a:path>
                <a:path w="3594100" h="847725">
                  <a:moveTo>
                    <a:pt x="2538895" y="48628"/>
                  </a:moveTo>
                  <a:lnTo>
                    <a:pt x="2525052" y="47358"/>
                  </a:lnTo>
                  <a:lnTo>
                    <a:pt x="2538374" y="48628"/>
                  </a:lnTo>
                  <a:lnTo>
                    <a:pt x="2538895" y="48628"/>
                  </a:lnTo>
                  <a:close/>
                </a:path>
                <a:path w="3594100" h="847725">
                  <a:moveTo>
                    <a:pt x="2553411" y="15608"/>
                  </a:moveTo>
                  <a:lnTo>
                    <a:pt x="2510028" y="18148"/>
                  </a:lnTo>
                  <a:lnTo>
                    <a:pt x="2548534" y="18148"/>
                  </a:lnTo>
                  <a:lnTo>
                    <a:pt x="2553411" y="15608"/>
                  </a:lnTo>
                  <a:close/>
                </a:path>
                <a:path w="3594100" h="847725">
                  <a:moveTo>
                    <a:pt x="2750782" y="19837"/>
                  </a:moveTo>
                  <a:lnTo>
                    <a:pt x="2747289" y="12560"/>
                  </a:lnTo>
                  <a:lnTo>
                    <a:pt x="2730119" y="15125"/>
                  </a:lnTo>
                  <a:lnTo>
                    <a:pt x="2720695" y="18351"/>
                  </a:lnTo>
                  <a:lnTo>
                    <a:pt x="2740647" y="18529"/>
                  </a:lnTo>
                  <a:lnTo>
                    <a:pt x="2750782" y="19837"/>
                  </a:lnTo>
                  <a:close/>
                </a:path>
                <a:path w="3594100" h="847725">
                  <a:moveTo>
                    <a:pt x="2752737" y="14058"/>
                  </a:moveTo>
                  <a:lnTo>
                    <a:pt x="2748419" y="12484"/>
                  </a:lnTo>
                  <a:lnTo>
                    <a:pt x="2747010" y="11976"/>
                  </a:lnTo>
                  <a:lnTo>
                    <a:pt x="2747289" y="12560"/>
                  </a:lnTo>
                  <a:lnTo>
                    <a:pt x="2747822" y="12484"/>
                  </a:lnTo>
                  <a:lnTo>
                    <a:pt x="2752737" y="14058"/>
                  </a:lnTo>
                  <a:close/>
                </a:path>
                <a:path w="3594100" h="847725">
                  <a:moveTo>
                    <a:pt x="2790126" y="15189"/>
                  </a:moveTo>
                  <a:lnTo>
                    <a:pt x="2787358" y="14820"/>
                  </a:lnTo>
                  <a:lnTo>
                    <a:pt x="2786202" y="14503"/>
                  </a:lnTo>
                  <a:lnTo>
                    <a:pt x="2786951" y="14325"/>
                  </a:lnTo>
                  <a:lnTo>
                    <a:pt x="2767317" y="14617"/>
                  </a:lnTo>
                  <a:lnTo>
                    <a:pt x="2775381" y="14528"/>
                  </a:lnTo>
                  <a:lnTo>
                    <a:pt x="2782900" y="14795"/>
                  </a:lnTo>
                  <a:lnTo>
                    <a:pt x="2790126" y="15189"/>
                  </a:lnTo>
                  <a:close/>
                </a:path>
                <a:path w="3594100" h="847725">
                  <a:moveTo>
                    <a:pt x="2793200" y="14084"/>
                  </a:moveTo>
                  <a:lnTo>
                    <a:pt x="2793060" y="13957"/>
                  </a:lnTo>
                  <a:lnTo>
                    <a:pt x="2789872" y="14020"/>
                  </a:lnTo>
                  <a:lnTo>
                    <a:pt x="2786951" y="14325"/>
                  </a:lnTo>
                  <a:lnTo>
                    <a:pt x="2793200" y="14084"/>
                  </a:lnTo>
                  <a:close/>
                </a:path>
                <a:path w="3594100" h="847725">
                  <a:moveTo>
                    <a:pt x="2808135" y="16814"/>
                  </a:moveTo>
                  <a:lnTo>
                    <a:pt x="2802852" y="16141"/>
                  </a:lnTo>
                  <a:lnTo>
                    <a:pt x="2796756" y="15570"/>
                  </a:lnTo>
                  <a:lnTo>
                    <a:pt x="2790126" y="15189"/>
                  </a:lnTo>
                  <a:lnTo>
                    <a:pt x="2793034" y="15608"/>
                  </a:lnTo>
                  <a:lnTo>
                    <a:pt x="2798508" y="16141"/>
                  </a:lnTo>
                  <a:lnTo>
                    <a:pt x="2808135" y="16814"/>
                  </a:lnTo>
                  <a:close/>
                </a:path>
                <a:path w="3594100" h="847725">
                  <a:moveTo>
                    <a:pt x="2810370" y="18148"/>
                  </a:moveTo>
                  <a:lnTo>
                    <a:pt x="2808135" y="16878"/>
                  </a:lnTo>
                  <a:lnTo>
                    <a:pt x="2809951" y="18148"/>
                  </a:lnTo>
                  <a:lnTo>
                    <a:pt x="2810370" y="18148"/>
                  </a:lnTo>
                  <a:close/>
                </a:path>
                <a:path w="3594100" h="847725">
                  <a:moveTo>
                    <a:pt x="2819374" y="13843"/>
                  </a:moveTo>
                  <a:lnTo>
                    <a:pt x="2817799" y="13258"/>
                  </a:lnTo>
                  <a:lnTo>
                    <a:pt x="2805290" y="14224"/>
                  </a:lnTo>
                  <a:lnTo>
                    <a:pt x="2817596" y="14757"/>
                  </a:lnTo>
                  <a:lnTo>
                    <a:pt x="2819374" y="13843"/>
                  </a:lnTo>
                  <a:close/>
                </a:path>
                <a:path w="3594100" h="847725">
                  <a:moveTo>
                    <a:pt x="2852813" y="43662"/>
                  </a:moveTo>
                  <a:lnTo>
                    <a:pt x="2822943" y="43078"/>
                  </a:lnTo>
                  <a:lnTo>
                    <a:pt x="2812948" y="43180"/>
                  </a:lnTo>
                  <a:lnTo>
                    <a:pt x="2809481" y="44069"/>
                  </a:lnTo>
                  <a:lnTo>
                    <a:pt x="2843644" y="45821"/>
                  </a:lnTo>
                  <a:lnTo>
                    <a:pt x="2843123" y="44767"/>
                  </a:lnTo>
                  <a:lnTo>
                    <a:pt x="2847479" y="44132"/>
                  </a:lnTo>
                  <a:lnTo>
                    <a:pt x="2852813" y="43662"/>
                  </a:lnTo>
                  <a:close/>
                </a:path>
                <a:path w="3594100" h="847725">
                  <a:moveTo>
                    <a:pt x="2852890" y="36525"/>
                  </a:moveTo>
                  <a:lnTo>
                    <a:pt x="2852470" y="36614"/>
                  </a:lnTo>
                  <a:lnTo>
                    <a:pt x="2850184" y="37401"/>
                  </a:lnTo>
                  <a:lnTo>
                    <a:pt x="2849829" y="38658"/>
                  </a:lnTo>
                  <a:lnTo>
                    <a:pt x="2850985" y="37338"/>
                  </a:lnTo>
                  <a:lnTo>
                    <a:pt x="2852890" y="36525"/>
                  </a:lnTo>
                  <a:close/>
                </a:path>
                <a:path w="3594100" h="847725">
                  <a:moveTo>
                    <a:pt x="2855455" y="36004"/>
                  </a:moveTo>
                  <a:lnTo>
                    <a:pt x="2852953" y="36499"/>
                  </a:lnTo>
                  <a:lnTo>
                    <a:pt x="2855455" y="36004"/>
                  </a:lnTo>
                  <a:close/>
                </a:path>
                <a:path w="3594100" h="847725">
                  <a:moveTo>
                    <a:pt x="2880322" y="42608"/>
                  </a:moveTo>
                  <a:lnTo>
                    <a:pt x="2874746" y="42697"/>
                  </a:lnTo>
                  <a:lnTo>
                    <a:pt x="2867634" y="42875"/>
                  </a:lnTo>
                  <a:lnTo>
                    <a:pt x="2859989" y="43180"/>
                  </a:lnTo>
                  <a:lnTo>
                    <a:pt x="2852813" y="43662"/>
                  </a:lnTo>
                  <a:lnTo>
                    <a:pt x="2860878" y="43700"/>
                  </a:lnTo>
                  <a:lnTo>
                    <a:pt x="2868384" y="43573"/>
                  </a:lnTo>
                  <a:lnTo>
                    <a:pt x="2874988" y="43230"/>
                  </a:lnTo>
                  <a:lnTo>
                    <a:pt x="2880322" y="42608"/>
                  </a:lnTo>
                  <a:close/>
                </a:path>
                <a:path w="3594100" h="847725">
                  <a:moveTo>
                    <a:pt x="2929737" y="15151"/>
                  </a:moveTo>
                  <a:lnTo>
                    <a:pt x="2929051" y="13728"/>
                  </a:lnTo>
                  <a:lnTo>
                    <a:pt x="2924187" y="12014"/>
                  </a:lnTo>
                  <a:lnTo>
                    <a:pt x="2902229" y="13144"/>
                  </a:lnTo>
                  <a:lnTo>
                    <a:pt x="2911716" y="13208"/>
                  </a:lnTo>
                  <a:lnTo>
                    <a:pt x="2918726" y="13677"/>
                  </a:lnTo>
                  <a:lnTo>
                    <a:pt x="2924365" y="14389"/>
                  </a:lnTo>
                  <a:lnTo>
                    <a:pt x="2929737" y="15151"/>
                  </a:lnTo>
                  <a:close/>
                </a:path>
                <a:path w="3594100" h="847725">
                  <a:moveTo>
                    <a:pt x="2932773" y="11569"/>
                  </a:moveTo>
                  <a:lnTo>
                    <a:pt x="2923222" y="11671"/>
                  </a:lnTo>
                  <a:lnTo>
                    <a:pt x="2924187" y="12014"/>
                  </a:lnTo>
                  <a:lnTo>
                    <a:pt x="2932773" y="11569"/>
                  </a:lnTo>
                  <a:close/>
                </a:path>
                <a:path w="3594100" h="847725">
                  <a:moveTo>
                    <a:pt x="2978353" y="48717"/>
                  </a:moveTo>
                  <a:lnTo>
                    <a:pt x="2970682" y="42379"/>
                  </a:lnTo>
                  <a:lnTo>
                    <a:pt x="2958693" y="47485"/>
                  </a:lnTo>
                  <a:lnTo>
                    <a:pt x="2978353" y="48717"/>
                  </a:lnTo>
                  <a:close/>
                </a:path>
                <a:path w="3594100" h="847725">
                  <a:moveTo>
                    <a:pt x="3003994" y="34264"/>
                  </a:moveTo>
                  <a:lnTo>
                    <a:pt x="3000222" y="34264"/>
                  </a:lnTo>
                  <a:lnTo>
                    <a:pt x="2999943" y="30518"/>
                  </a:lnTo>
                  <a:lnTo>
                    <a:pt x="2991497" y="29464"/>
                  </a:lnTo>
                  <a:lnTo>
                    <a:pt x="2977616" y="30200"/>
                  </a:lnTo>
                  <a:lnTo>
                    <a:pt x="2961030" y="31826"/>
                  </a:lnTo>
                  <a:lnTo>
                    <a:pt x="2965754" y="34505"/>
                  </a:lnTo>
                  <a:lnTo>
                    <a:pt x="2975406" y="35318"/>
                  </a:lnTo>
                  <a:lnTo>
                    <a:pt x="2988602" y="35001"/>
                  </a:lnTo>
                  <a:lnTo>
                    <a:pt x="3003994" y="34264"/>
                  </a:lnTo>
                  <a:close/>
                </a:path>
                <a:path w="3594100" h="847725">
                  <a:moveTo>
                    <a:pt x="3028734" y="33959"/>
                  </a:moveTo>
                  <a:lnTo>
                    <a:pt x="3028353" y="32664"/>
                  </a:lnTo>
                  <a:lnTo>
                    <a:pt x="3024187" y="32664"/>
                  </a:lnTo>
                  <a:lnTo>
                    <a:pt x="3017355" y="33350"/>
                  </a:lnTo>
                  <a:lnTo>
                    <a:pt x="3008960" y="34086"/>
                  </a:lnTo>
                  <a:lnTo>
                    <a:pt x="3015551" y="33845"/>
                  </a:lnTo>
                  <a:lnTo>
                    <a:pt x="3022282" y="33705"/>
                  </a:lnTo>
                  <a:lnTo>
                    <a:pt x="3028734" y="33959"/>
                  </a:lnTo>
                  <a:close/>
                </a:path>
                <a:path w="3594100" h="847725">
                  <a:moveTo>
                    <a:pt x="3056674" y="11709"/>
                  </a:moveTo>
                  <a:lnTo>
                    <a:pt x="3039148" y="14732"/>
                  </a:lnTo>
                  <a:lnTo>
                    <a:pt x="3054223" y="16713"/>
                  </a:lnTo>
                  <a:lnTo>
                    <a:pt x="3056674" y="11709"/>
                  </a:lnTo>
                  <a:close/>
                </a:path>
                <a:path w="3594100" h="847725">
                  <a:moveTo>
                    <a:pt x="3127425" y="10274"/>
                  </a:moveTo>
                  <a:lnTo>
                    <a:pt x="3097911" y="18389"/>
                  </a:lnTo>
                  <a:lnTo>
                    <a:pt x="3120644" y="16027"/>
                  </a:lnTo>
                  <a:lnTo>
                    <a:pt x="3127425" y="10274"/>
                  </a:lnTo>
                  <a:close/>
                </a:path>
                <a:path w="3594100" h="847725">
                  <a:moveTo>
                    <a:pt x="3129813" y="18783"/>
                  </a:moveTo>
                  <a:lnTo>
                    <a:pt x="3126498" y="18732"/>
                  </a:lnTo>
                  <a:lnTo>
                    <a:pt x="3128251" y="19367"/>
                  </a:lnTo>
                  <a:lnTo>
                    <a:pt x="3129178" y="19710"/>
                  </a:lnTo>
                  <a:lnTo>
                    <a:pt x="3129394" y="19405"/>
                  </a:lnTo>
                  <a:lnTo>
                    <a:pt x="3129534" y="19100"/>
                  </a:lnTo>
                  <a:lnTo>
                    <a:pt x="3129813" y="18783"/>
                  </a:lnTo>
                  <a:close/>
                </a:path>
                <a:path w="3594100" h="847725">
                  <a:moveTo>
                    <a:pt x="3262020" y="16281"/>
                  </a:moveTo>
                  <a:lnTo>
                    <a:pt x="3255048" y="14579"/>
                  </a:lnTo>
                  <a:lnTo>
                    <a:pt x="3240836" y="11912"/>
                  </a:lnTo>
                  <a:lnTo>
                    <a:pt x="3238322" y="13309"/>
                  </a:lnTo>
                  <a:lnTo>
                    <a:pt x="3245459" y="14439"/>
                  </a:lnTo>
                  <a:lnTo>
                    <a:pt x="3253524" y="15405"/>
                  </a:lnTo>
                  <a:lnTo>
                    <a:pt x="3262020" y="16281"/>
                  </a:lnTo>
                  <a:close/>
                </a:path>
                <a:path w="3594100" h="847725">
                  <a:moveTo>
                    <a:pt x="3293719" y="18770"/>
                  </a:moveTo>
                  <a:lnTo>
                    <a:pt x="3279152" y="17780"/>
                  </a:lnTo>
                  <a:lnTo>
                    <a:pt x="3269640" y="17005"/>
                  </a:lnTo>
                  <a:lnTo>
                    <a:pt x="3265386" y="16598"/>
                  </a:lnTo>
                  <a:lnTo>
                    <a:pt x="3262020" y="16281"/>
                  </a:lnTo>
                  <a:lnTo>
                    <a:pt x="3263430" y="16624"/>
                  </a:lnTo>
                  <a:lnTo>
                    <a:pt x="3263709" y="16598"/>
                  </a:lnTo>
                  <a:lnTo>
                    <a:pt x="3266325" y="17386"/>
                  </a:lnTo>
                  <a:lnTo>
                    <a:pt x="3267176" y="17780"/>
                  </a:lnTo>
                  <a:lnTo>
                    <a:pt x="3264192" y="17386"/>
                  </a:lnTo>
                  <a:lnTo>
                    <a:pt x="3263989" y="17462"/>
                  </a:lnTo>
                  <a:lnTo>
                    <a:pt x="3263239" y="17475"/>
                  </a:lnTo>
                  <a:lnTo>
                    <a:pt x="3262922" y="17500"/>
                  </a:lnTo>
                  <a:lnTo>
                    <a:pt x="3262503" y="18249"/>
                  </a:lnTo>
                  <a:lnTo>
                    <a:pt x="3261271" y="18961"/>
                  </a:lnTo>
                  <a:lnTo>
                    <a:pt x="3260140" y="19558"/>
                  </a:lnTo>
                  <a:lnTo>
                    <a:pt x="3252305" y="18846"/>
                  </a:lnTo>
                  <a:lnTo>
                    <a:pt x="3252787" y="18351"/>
                  </a:lnTo>
                  <a:lnTo>
                    <a:pt x="3262922" y="17500"/>
                  </a:lnTo>
                  <a:lnTo>
                    <a:pt x="3263112" y="17233"/>
                  </a:lnTo>
                  <a:lnTo>
                    <a:pt x="3263557" y="17005"/>
                  </a:lnTo>
                  <a:lnTo>
                    <a:pt x="3263658" y="16687"/>
                  </a:lnTo>
                  <a:lnTo>
                    <a:pt x="3263430" y="16624"/>
                  </a:lnTo>
                  <a:lnTo>
                    <a:pt x="3202051" y="19608"/>
                  </a:lnTo>
                  <a:lnTo>
                    <a:pt x="3191560" y="18732"/>
                  </a:lnTo>
                  <a:lnTo>
                    <a:pt x="3181426" y="17360"/>
                  </a:lnTo>
                  <a:lnTo>
                    <a:pt x="3170402" y="15417"/>
                  </a:lnTo>
                  <a:lnTo>
                    <a:pt x="3157283" y="12827"/>
                  </a:lnTo>
                  <a:lnTo>
                    <a:pt x="3144126" y="14541"/>
                  </a:lnTo>
                  <a:lnTo>
                    <a:pt x="3136023" y="16090"/>
                  </a:lnTo>
                  <a:lnTo>
                    <a:pt x="3131693" y="17487"/>
                  </a:lnTo>
                  <a:lnTo>
                    <a:pt x="3129813" y="18783"/>
                  </a:lnTo>
                  <a:lnTo>
                    <a:pt x="3193529" y="19481"/>
                  </a:lnTo>
                  <a:lnTo>
                    <a:pt x="3189097" y="20218"/>
                  </a:lnTo>
                  <a:lnTo>
                    <a:pt x="3202038" y="19621"/>
                  </a:lnTo>
                  <a:lnTo>
                    <a:pt x="3212541" y="20015"/>
                  </a:lnTo>
                  <a:lnTo>
                    <a:pt x="3225152" y="20116"/>
                  </a:lnTo>
                  <a:lnTo>
                    <a:pt x="3260140" y="19583"/>
                  </a:lnTo>
                  <a:lnTo>
                    <a:pt x="3249739" y="23190"/>
                  </a:lnTo>
                  <a:lnTo>
                    <a:pt x="3238144" y="26238"/>
                  </a:lnTo>
                  <a:lnTo>
                    <a:pt x="3231997" y="29387"/>
                  </a:lnTo>
                  <a:lnTo>
                    <a:pt x="3237992" y="33235"/>
                  </a:lnTo>
                  <a:lnTo>
                    <a:pt x="3258528" y="32334"/>
                  </a:lnTo>
                  <a:lnTo>
                    <a:pt x="3268383" y="30530"/>
                  </a:lnTo>
                  <a:lnTo>
                    <a:pt x="3275355" y="28359"/>
                  </a:lnTo>
                  <a:lnTo>
                    <a:pt x="3287014" y="26377"/>
                  </a:lnTo>
                  <a:lnTo>
                    <a:pt x="3287293" y="26327"/>
                  </a:lnTo>
                  <a:lnTo>
                    <a:pt x="3263493" y="26377"/>
                  </a:lnTo>
                  <a:lnTo>
                    <a:pt x="3267570" y="24930"/>
                  </a:lnTo>
                  <a:lnTo>
                    <a:pt x="3274847" y="22656"/>
                  </a:lnTo>
                  <a:lnTo>
                    <a:pt x="3260623" y="20205"/>
                  </a:lnTo>
                  <a:lnTo>
                    <a:pt x="3269424" y="19621"/>
                  </a:lnTo>
                  <a:lnTo>
                    <a:pt x="3270250" y="19583"/>
                  </a:lnTo>
                  <a:lnTo>
                    <a:pt x="3270796" y="19558"/>
                  </a:lnTo>
                  <a:lnTo>
                    <a:pt x="3277844" y="19227"/>
                  </a:lnTo>
                  <a:lnTo>
                    <a:pt x="3293719" y="18770"/>
                  </a:lnTo>
                  <a:close/>
                </a:path>
                <a:path w="3594100" h="847725">
                  <a:moveTo>
                    <a:pt x="3311588" y="6642"/>
                  </a:moveTo>
                  <a:lnTo>
                    <a:pt x="3304908" y="7366"/>
                  </a:lnTo>
                  <a:lnTo>
                    <a:pt x="3298253" y="8267"/>
                  </a:lnTo>
                  <a:lnTo>
                    <a:pt x="3291611" y="9385"/>
                  </a:lnTo>
                  <a:lnTo>
                    <a:pt x="3284969" y="10795"/>
                  </a:lnTo>
                  <a:lnTo>
                    <a:pt x="3291344" y="10007"/>
                  </a:lnTo>
                  <a:lnTo>
                    <a:pt x="3297872" y="9017"/>
                  </a:lnTo>
                  <a:lnTo>
                    <a:pt x="3311588" y="6642"/>
                  </a:lnTo>
                  <a:close/>
                </a:path>
                <a:path w="3594100" h="847725">
                  <a:moveTo>
                    <a:pt x="3367735" y="841311"/>
                  </a:moveTo>
                  <a:lnTo>
                    <a:pt x="3362439" y="841502"/>
                  </a:lnTo>
                  <a:lnTo>
                    <a:pt x="3356102" y="841603"/>
                  </a:lnTo>
                  <a:lnTo>
                    <a:pt x="3341979" y="841717"/>
                  </a:lnTo>
                  <a:lnTo>
                    <a:pt x="3346081" y="841921"/>
                  </a:lnTo>
                  <a:lnTo>
                    <a:pt x="3351580" y="841933"/>
                  </a:lnTo>
                  <a:lnTo>
                    <a:pt x="3358718" y="841743"/>
                  </a:lnTo>
                  <a:lnTo>
                    <a:pt x="3367735" y="841311"/>
                  </a:lnTo>
                  <a:close/>
                </a:path>
                <a:path w="3594100" h="847725">
                  <a:moveTo>
                    <a:pt x="3372421" y="5930"/>
                  </a:moveTo>
                  <a:lnTo>
                    <a:pt x="3367354" y="3708"/>
                  </a:lnTo>
                  <a:lnTo>
                    <a:pt x="3362439" y="1752"/>
                  </a:lnTo>
                  <a:lnTo>
                    <a:pt x="3365652" y="0"/>
                  </a:lnTo>
                  <a:lnTo>
                    <a:pt x="3350742" y="914"/>
                  </a:lnTo>
                  <a:lnTo>
                    <a:pt x="3336836" y="2501"/>
                  </a:lnTo>
                  <a:lnTo>
                    <a:pt x="3323831" y="4508"/>
                  </a:lnTo>
                  <a:lnTo>
                    <a:pt x="3311588" y="6654"/>
                  </a:lnTo>
                  <a:lnTo>
                    <a:pt x="3324491" y="5842"/>
                  </a:lnTo>
                  <a:lnTo>
                    <a:pt x="3338207" y="5842"/>
                  </a:lnTo>
                  <a:lnTo>
                    <a:pt x="3353117" y="6705"/>
                  </a:lnTo>
                  <a:lnTo>
                    <a:pt x="3369602" y="8483"/>
                  </a:lnTo>
                  <a:lnTo>
                    <a:pt x="3372421" y="5930"/>
                  </a:lnTo>
                  <a:close/>
                </a:path>
                <a:path w="3594100" h="847725">
                  <a:moveTo>
                    <a:pt x="3381324" y="19443"/>
                  </a:moveTo>
                  <a:lnTo>
                    <a:pt x="3373526" y="19824"/>
                  </a:lnTo>
                  <a:lnTo>
                    <a:pt x="3365500" y="20104"/>
                  </a:lnTo>
                  <a:lnTo>
                    <a:pt x="3357194" y="20294"/>
                  </a:lnTo>
                  <a:lnTo>
                    <a:pt x="3348621" y="20383"/>
                  </a:lnTo>
                  <a:lnTo>
                    <a:pt x="3350996" y="18935"/>
                  </a:lnTo>
                  <a:lnTo>
                    <a:pt x="3352317" y="17411"/>
                  </a:lnTo>
                  <a:lnTo>
                    <a:pt x="3349498" y="16243"/>
                  </a:lnTo>
                  <a:lnTo>
                    <a:pt x="3339490" y="15849"/>
                  </a:lnTo>
                  <a:lnTo>
                    <a:pt x="3328924" y="17246"/>
                  </a:lnTo>
                  <a:lnTo>
                    <a:pt x="3317811" y="18046"/>
                  </a:lnTo>
                  <a:lnTo>
                    <a:pt x="3306102" y="18478"/>
                  </a:lnTo>
                  <a:lnTo>
                    <a:pt x="3293719" y="18757"/>
                  </a:lnTo>
                  <a:lnTo>
                    <a:pt x="3307461" y="19469"/>
                  </a:lnTo>
                  <a:lnTo>
                    <a:pt x="3321291" y="19977"/>
                  </a:lnTo>
                  <a:lnTo>
                    <a:pt x="3335058" y="20294"/>
                  </a:lnTo>
                  <a:lnTo>
                    <a:pt x="3348583" y="20396"/>
                  </a:lnTo>
                  <a:lnTo>
                    <a:pt x="3347478" y="21158"/>
                  </a:lnTo>
                  <a:lnTo>
                    <a:pt x="3347262" y="21666"/>
                  </a:lnTo>
                  <a:lnTo>
                    <a:pt x="3351669" y="21399"/>
                  </a:lnTo>
                  <a:lnTo>
                    <a:pt x="3360978" y="21767"/>
                  </a:lnTo>
                  <a:lnTo>
                    <a:pt x="3368713" y="21437"/>
                  </a:lnTo>
                  <a:lnTo>
                    <a:pt x="3375329" y="20599"/>
                  </a:lnTo>
                  <a:lnTo>
                    <a:pt x="3381324" y="19443"/>
                  </a:lnTo>
                  <a:close/>
                </a:path>
                <a:path w="3594100" h="847725">
                  <a:moveTo>
                    <a:pt x="3399777" y="32981"/>
                  </a:moveTo>
                  <a:lnTo>
                    <a:pt x="3348672" y="35648"/>
                  </a:lnTo>
                  <a:lnTo>
                    <a:pt x="3374682" y="40360"/>
                  </a:lnTo>
                  <a:lnTo>
                    <a:pt x="3373374" y="37528"/>
                  </a:lnTo>
                  <a:lnTo>
                    <a:pt x="3389261" y="37592"/>
                  </a:lnTo>
                  <a:lnTo>
                    <a:pt x="3396119" y="36487"/>
                  </a:lnTo>
                  <a:lnTo>
                    <a:pt x="3398215" y="34759"/>
                  </a:lnTo>
                  <a:lnTo>
                    <a:pt x="3399777" y="32981"/>
                  </a:lnTo>
                  <a:close/>
                </a:path>
                <a:path w="3594100" h="847725">
                  <a:moveTo>
                    <a:pt x="3401504" y="15913"/>
                  </a:moveTo>
                  <a:lnTo>
                    <a:pt x="3397021" y="14757"/>
                  </a:lnTo>
                  <a:lnTo>
                    <a:pt x="3397580" y="15328"/>
                  </a:lnTo>
                  <a:lnTo>
                    <a:pt x="3399459" y="16154"/>
                  </a:lnTo>
                  <a:lnTo>
                    <a:pt x="3401504" y="15913"/>
                  </a:lnTo>
                  <a:close/>
                </a:path>
                <a:path w="3594100" h="847725">
                  <a:moveTo>
                    <a:pt x="3404070" y="17653"/>
                  </a:moveTo>
                  <a:lnTo>
                    <a:pt x="3402368" y="17272"/>
                  </a:lnTo>
                  <a:lnTo>
                    <a:pt x="3400679" y="16687"/>
                  </a:lnTo>
                  <a:lnTo>
                    <a:pt x="3399459" y="16154"/>
                  </a:lnTo>
                  <a:lnTo>
                    <a:pt x="3392424" y="16941"/>
                  </a:lnTo>
                  <a:lnTo>
                    <a:pt x="3386899" y="18262"/>
                  </a:lnTo>
                  <a:lnTo>
                    <a:pt x="3381324" y="19456"/>
                  </a:lnTo>
                  <a:lnTo>
                    <a:pt x="3389668" y="19024"/>
                  </a:lnTo>
                  <a:lnTo>
                    <a:pt x="3397377" y="18440"/>
                  </a:lnTo>
                  <a:lnTo>
                    <a:pt x="3404070" y="17653"/>
                  </a:lnTo>
                  <a:close/>
                </a:path>
                <a:path w="3594100" h="847725">
                  <a:moveTo>
                    <a:pt x="3407460" y="18249"/>
                  </a:moveTo>
                  <a:lnTo>
                    <a:pt x="3407130" y="17348"/>
                  </a:lnTo>
                  <a:lnTo>
                    <a:pt x="3406178" y="17437"/>
                  </a:lnTo>
                  <a:lnTo>
                    <a:pt x="3404082" y="17640"/>
                  </a:lnTo>
                  <a:lnTo>
                    <a:pt x="3405949" y="18110"/>
                  </a:lnTo>
                  <a:lnTo>
                    <a:pt x="3407460" y="18249"/>
                  </a:lnTo>
                  <a:close/>
                </a:path>
                <a:path w="3594100" h="847725">
                  <a:moveTo>
                    <a:pt x="3462490" y="3263"/>
                  </a:moveTo>
                  <a:lnTo>
                    <a:pt x="3432225" y="9982"/>
                  </a:lnTo>
                  <a:lnTo>
                    <a:pt x="3445510" y="7708"/>
                  </a:lnTo>
                  <a:lnTo>
                    <a:pt x="3462490" y="3263"/>
                  </a:lnTo>
                  <a:close/>
                </a:path>
                <a:path w="3594100" h="847725">
                  <a:moveTo>
                    <a:pt x="3490074" y="17856"/>
                  </a:moveTo>
                  <a:lnTo>
                    <a:pt x="3487750" y="16700"/>
                  </a:lnTo>
                  <a:lnTo>
                    <a:pt x="3483292" y="13665"/>
                  </a:lnTo>
                  <a:lnTo>
                    <a:pt x="3466490" y="12382"/>
                  </a:lnTo>
                  <a:lnTo>
                    <a:pt x="3478250" y="17780"/>
                  </a:lnTo>
                  <a:lnTo>
                    <a:pt x="3452812" y="17475"/>
                  </a:lnTo>
                  <a:lnTo>
                    <a:pt x="3478695" y="17957"/>
                  </a:lnTo>
                  <a:lnTo>
                    <a:pt x="3478276" y="17792"/>
                  </a:lnTo>
                  <a:lnTo>
                    <a:pt x="3490074" y="17856"/>
                  </a:lnTo>
                  <a:close/>
                </a:path>
                <a:path w="3594100" h="847725">
                  <a:moveTo>
                    <a:pt x="3493033" y="17881"/>
                  </a:moveTo>
                  <a:lnTo>
                    <a:pt x="3491941" y="17868"/>
                  </a:lnTo>
                  <a:lnTo>
                    <a:pt x="3491141" y="17868"/>
                  </a:lnTo>
                  <a:lnTo>
                    <a:pt x="3490074" y="17856"/>
                  </a:lnTo>
                  <a:lnTo>
                    <a:pt x="3491192" y="18389"/>
                  </a:lnTo>
                  <a:lnTo>
                    <a:pt x="3491877" y="18567"/>
                  </a:lnTo>
                  <a:lnTo>
                    <a:pt x="3493033" y="17881"/>
                  </a:lnTo>
                  <a:close/>
                </a:path>
                <a:path w="3594100" h="847725">
                  <a:moveTo>
                    <a:pt x="3510877" y="24625"/>
                  </a:moveTo>
                  <a:lnTo>
                    <a:pt x="3495878" y="24180"/>
                  </a:lnTo>
                  <a:lnTo>
                    <a:pt x="3492093" y="26352"/>
                  </a:lnTo>
                  <a:lnTo>
                    <a:pt x="3499878" y="25488"/>
                  </a:lnTo>
                  <a:lnTo>
                    <a:pt x="3510877" y="24625"/>
                  </a:lnTo>
                  <a:close/>
                </a:path>
                <a:path w="3594100" h="847725">
                  <a:moveTo>
                    <a:pt x="3519449" y="31597"/>
                  </a:moveTo>
                  <a:lnTo>
                    <a:pt x="3517328" y="30416"/>
                  </a:lnTo>
                  <a:lnTo>
                    <a:pt x="3519043" y="31508"/>
                  </a:lnTo>
                  <a:lnTo>
                    <a:pt x="3519449" y="31597"/>
                  </a:lnTo>
                  <a:close/>
                </a:path>
                <a:path w="3594100" h="847725">
                  <a:moveTo>
                    <a:pt x="3550183" y="48742"/>
                  </a:moveTo>
                  <a:lnTo>
                    <a:pt x="3209950" y="48742"/>
                  </a:lnTo>
                  <a:lnTo>
                    <a:pt x="3211652" y="48450"/>
                  </a:lnTo>
                  <a:lnTo>
                    <a:pt x="3210420" y="45605"/>
                  </a:lnTo>
                  <a:lnTo>
                    <a:pt x="3203740" y="45872"/>
                  </a:lnTo>
                  <a:lnTo>
                    <a:pt x="3203740" y="48742"/>
                  </a:lnTo>
                  <a:lnTo>
                    <a:pt x="3201022" y="48742"/>
                  </a:lnTo>
                  <a:lnTo>
                    <a:pt x="3202241" y="48539"/>
                  </a:lnTo>
                  <a:lnTo>
                    <a:pt x="3203740" y="48742"/>
                  </a:lnTo>
                  <a:lnTo>
                    <a:pt x="3203740" y="45872"/>
                  </a:lnTo>
                  <a:lnTo>
                    <a:pt x="3197669" y="46101"/>
                  </a:lnTo>
                  <a:lnTo>
                    <a:pt x="3189605" y="47066"/>
                  </a:lnTo>
                  <a:lnTo>
                    <a:pt x="3188792" y="48234"/>
                  </a:lnTo>
                  <a:lnTo>
                    <a:pt x="3193123" y="48742"/>
                  </a:lnTo>
                  <a:lnTo>
                    <a:pt x="3146412" y="48742"/>
                  </a:lnTo>
                  <a:lnTo>
                    <a:pt x="3159404" y="44246"/>
                  </a:lnTo>
                  <a:lnTo>
                    <a:pt x="3158693" y="36461"/>
                  </a:lnTo>
                  <a:lnTo>
                    <a:pt x="3147250" y="27660"/>
                  </a:lnTo>
                  <a:lnTo>
                    <a:pt x="3129178" y="19710"/>
                  </a:lnTo>
                  <a:lnTo>
                    <a:pt x="3128137" y="21336"/>
                  </a:lnTo>
                  <a:lnTo>
                    <a:pt x="3124416" y="22999"/>
                  </a:lnTo>
                  <a:lnTo>
                    <a:pt x="3114979" y="24815"/>
                  </a:lnTo>
                  <a:lnTo>
                    <a:pt x="3096780" y="26873"/>
                  </a:lnTo>
                  <a:lnTo>
                    <a:pt x="3111919" y="29095"/>
                  </a:lnTo>
                  <a:lnTo>
                    <a:pt x="3132493" y="31661"/>
                  </a:lnTo>
                  <a:lnTo>
                    <a:pt x="3146018" y="34556"/>
                  </a:lnTo>
                  <a:lnTo>
                    <a:pt x="3141256" y="37134"/>
                  </a:lnTo>
                  <a:lnTo>
                    <a:pt x="3141256" y="48742"/>
                  </a:lnTo>
                  <a:lnTo>
                    <a:pt x="3090722" y="48742"/>
                  </a:lnTo>
                  <a:lnTo>
                    <a:pt x="3099816" y="47371"/>
                  </a:lnTo>
                  <a:lnTo>
                    <a:pt x="3121660" y="46824"/>
                  </a:lnTo>
                  <a:lnTo>
                    <a:pt x="3141256" y="48742"/>
                  </a:lnTo>
                  <a:lnTo>
                    <a:pt x="3141256" y="37134"/>
                  </a:lnTo>
                  <a:lnTo>
                    <a:pt x="3140037" y="37782"/>
                  </a:lnTo>
                  <a:lnTo>
                    <a:pt x="3116808" y="38557"/>
                  </a:lnTo>
                  <a:lnTo>
                    <a:pt x="3104807" y="37541"/>
                  </a:lnTo>
                  <a:lnTo>
                    <a:pt x="3096831" y="35547"/>
                  </a:lnTo>
                  <a:lnTo>
                    <a:pt x="3085642" y="33375"/>
                  </a:lnTo>
                  <a:lnTo>
                    <a:pt x="3084766" y="37566"/>
                  </a:lnTo>
                  <a:lnTo>
                    <a:pt x="3078403" y="38963"/>
                  </a:lnTo>
                  <a:lnTo>
                    <a:pt x="3078403" y="48742"/>
                  </a:lnTo>
                  <a:lnTo>
                    <a:pt x="3074200" y="48742"/>
                  </a:lnTo>
                  <a:lnTo>
                    <a:pt x="3078238" y="48387"/>
                  </a:lnTo>
                  <a:lnTo>
                    <a:pt x="3078403" y="48742"/>
                  </a:lnTo>
                  <a:lnTo>
                    <a:pt x="3078403" y="38963"/>
                  </a:lnTo>
                  <a:lnTo>
                    <a:pt x="3047174" y="45770"/>
                  </a:lnTo>
                  <a:lnTo>
                    <a:pt x="3044393" y="48742"/>
                  </a:lnTo>
                  <a:lnTo>
                    <a:pt x="2788996" y="48742"/>
                  </a:lnTo>
                  <a:lnTo>
                    <a:pt x="2789275" y="48628"/>
                  </a:lnTo>
                  <a:lnTo>
                    <a:pt x="2786811" y="47358"/>
                  </a:lnTo>
                  <a:lnTo>
                    <a:pt x="2763342" y="48628"/>
                  </a:lnTo>
                  <a:lnTo>
                    <a:pt x="2762453" y="47358"/>
                  </a:lnTo>
                  <a:lnTo>
                    <a:pt x="2760675" y="44818"/>
                  </a:lnTo>
                  <a:lnTo>
                    <a:pt x="2773629" y="42278"/>
                  </a:lnTo>
                  <a:lnTo>
                    <a:pt x="2785046" y="39738"/>
                  </a:lnTo>
                  <a:lnTo>
                    <a:pt x="2777807" y="38468"/>
                  </a:lnTo>
                  <a:lnTo>
                    <a:pt x="2802217" y="34658"/>
                  </a:lnTo>
                  <a:lnTo>
                    <a:pt x="2828544" y="32118"/>
                  </a:lnTo>
                  <a:lnTo>
                    <a:pt x="2857271" y="30848"/>
                  </a:lnTo>
                  <a:lnTo>
                    <a:pt x="2888894" y="30848"/>
                  </a:lnTo>
                  <a:lnTo>
                    <a:pt x="2897225" y="38468"/>
                  </a:lnTo>
                  <a:lnTo>
                    <a:pt x="2892107" y="37198"/>
                  </a:lnTo>
                  <a:lnTo>
                    <a:pt x="2880842" y="35928"/>
                  </a:lnTo>
                  <a:lnTo>
                    <a:pt x="2867406" y="35928"/>
                  </a:lnTo>
                  <a:lnTo>
                    <a:pt x="2855811" y="37198"/>
                  </a:lnTo>
                  <a:lnTo>
                    <a:pt x="2874530" y="37198"/>
                  </a:lnTo>
                  <a:lnTo>
                    <a:pt x="2899245" y="39738"/>
                  </a:lnTo>
                  <a:lnTo>
                    <a:pt x="2924289" y="41008"/>
                  </a:lnTo>
                  <a:lnTo>
                    <a:pt x="2937433" y="38468"/>
                  </a:lnTo>
                  <a:lnTo>
                    <a:pt x="2944012" y="37198"/>
                  </a:lnTo>
                  <a:lnTo>
                    <a:pt x="2912948" y="32118"/>
                  </a:lnTo>
                  <a:lnTo>
                    <a:pt x="2937941" y="28308"/>
                  </a:lnTo>
                  <a:lnTo>
                    <a:pt x="2965043" y="24498"/>
                  </a:lnTo>
                  <a:lnTo>
                    <a:pt x="2993593" y="21958"/>
                  </a:lnTo>
                  <a:lnTo>
                    <a:pt x="3022904" y="21958"/>
                  </a:lnTo>
                  <a:lnTo>
                    <a:pt x="3013506" y="18148"/>
                  </a:lnTo>
                  <a:lnTo>
                    <a:pt x="3000972" y="18148"/>
                  </a:lnTo>
                  <a:lnTo>
                    <a:pt x="2985935" y="14338"/>
                  </a:lnTo>
                  <a:lnTo>
                    <a:pt x="2981058" y="18148"/>
                  </a:lnTo>
                  <a:lnTo>
                    <a:pt x="2949625" y="19418"/>
                  </a:lnTo>
                  <a:lnTo>
                    <a:pt x="2920962" y="19418"/>
                  </a:lnTo>
                  <a:lnTo>
                    <a:pt x="2924327" y="24498"/>
                  </a:lnTo>
                  <a:lnTo>
                    <a:pt x="2903905" y="19418"/>
                  </a:lnTo>
                  <a:lnTo>
                    <a:pt x="2884119" y="18148"/>
                  </a:lnTo>
                  <a:lnTo>
                    <a:pt x="2862681" y="15608"/>
                  </a:lnTo>
                  <a:lnTo>
                    <a:pt x="2837319" y="11798"/>
                  </a:lnTo>
                  <a:lnTo>
                    <a:pt x="2839351" y="13068"/>
                  </a:lnTo>
                  <a:lnTo>
                    <a:pt x="2840253" y="15608"/>
                  </a:lnTo>
                  <a:lnTo>
                    <a:pt x="2816110" y="15608"/>
                  </a:lnTo>
                  <a:lnTo>
                    <a:pt x="2812592" y="16878"/>
                  </a:lnTo>
                  <a:lnTo>
                    <a:pt x="2810370" y="18148"/>
                  </a:lnTo>
                  <a:lnTo>
                    <a:pt x="2810637" y="18148"/>
                  </a:lnTo>
                  <a:lnTo>
                    <a:pt x="2818485" y="19418"/>
                  </a:lnTo>
                  <a:lnTo>
                    <a:pt x="2824848" y="20688"/>
                  </a:lnTo>
                  <a:lnTo>
                    <a:pt x="2827426" y="21958"/>
                  </a:lnTo>
                  <a:lnTo>
                    <a:pt x="2809494" y="25768"/>
                  </a:lnTo>
                  <a:lnTo>
                    <a:pt x="2759595" y="28308"/>
                  </a:lnTo>
                  <a:lnTo>
                    <a:pt x="2740901" y="30848"/>
                  </a:lnTo>
                  <a:lnTo>
                    <a:pt x="2733764" y="29578"/>
                  </a:lnTo>
                  <a:lnTo>
                    <a:pt x="2736316" y="28308"/>
                  </a:lnTo>
                  <a:lnTo>
                    <a:pt x="2740545" y="27038"/>
                  </a:lnTo>
                  <a:lnTo>
                    <a:pt x="2738399" y="24498"/>
                  </a:lnTo>
                  <a:lnTo>
                    <a:pt x="2711920" y="29578"/>
                  </a:lnTo>
                  <a:lnTo>
                    <a:pt x="2703411" y="25768"/>
                  </a:lnTo>
                  <a:lnTo>
                    <a:pt x="2699169" y="24498"/>
                  </a:lnTo>
                  <a:lnTo>
                    <a:pt x="2690698" y="21958"/>
                  </a:lnTo>
                  <a:lnTo>
                    <a:pt x="2687129" y="19418"/>
                  </a:lnTo>
                  <a:lnTo>
                    <a:pt x="2706027" y="16878"/>
                  </a:lnTo>
                  <a:lnTo>
                    <a:pt x="2664536" y="16878"/>
                  </a:lnTo>
                  <a:lnTo>
                    <a:pt x="2644838" y="14338"/>
                  </a:lnTo>
                  <a:lnTo>
                    <a:pt x="2644038" y="14300"/>
                  </a:lnTo>
                  <a:lnTo>
                    <a:pt x="2644038" y="33388"/>
                  </a:lnTo>
                  <a:lnTo>
                    <a:pt x="2643809" y="38468"/>
                  </a:lnTo>
                  <a:lnTo>
                    <a:pt x="2638958" y="42278"/>
                  </a:lnTo>
                  <a:lnTo>
                    <a:pt x="2638793" y="46088"/>
                  </a:lnTo>
                  <a:lnTo>
                    <a:pt x="2610764" y="47358"/>
                  </a:lnTo>
                  <a:lnTo>
                    <a:pt x="2587625" y="44818"/>
                  </a:lnTo>
                  <a:lnTo>
                    <a:pt x="2546515" y="42278"/>
                  </a:lnTo>
                  <a:lnTo>
                    <a:pt x="2581313" y="46088"/>
                  </a:lnTo>
                  <a:lnTo>
                    <a:pt x="2569057" y="47358"/>
                  </a:lnTo>
                  <a:lnTo>
                    <a:pt x="2553893" y="48628"/>
                  </a:lnTo>
                  <a:lnTo>
                    <a:pt x="2538895" y="48628"/>
                  </a:lnTo>
                  <a:lnTo>
                    <a:pt x="2540139" y="48742"/>
                  </a:lnTo>
                  <a:lnTo>
                    <a:pt x="2345626" y="48742"/>
                  </a:lnTo>
                  <a:lnTo>
                    <a:pt x="2357590" y="44818"/>
                  </a:lnTo>
                  <a:lnTo>
                    <a:pt x="2364651" y="43548"/>
                  </a:lnTo>
                  <a:lnTo>
                    <a:pt x="2392908" y="38468"/>
                  </a:lnTo>
                  <a:lnTo>
                    <a:pt x="2437511" y="33388"/>
                  </a:lnTo>
                  <a:lnTo>
                    <a:pt x="2462720" y="33388"/>
                  </a:lnTo>
                  <a:lnTo>
                    <a:pt x="2468918" y="35928"/>
                  </a:lnTo>
                  <a:lnTo>
                    <a:pt x="2467191" y="38468"/>
                  </a:lnTo>
                  <a:lnTo>
                    <a:pt x="2468600" y="38468"/>
                  </a:lnTo>
                  <a:lnTo>
                    <a:pt x="2523198" y="37198"/>
                  </a:lnTo>
                  <a:lnTo>
                    <a:pt x="2542629" y="33388"/>
                  </a:lnTo>
                  <a:lnTo>
                    <a:pt x="2549106" y="32118"/>
                  </a:lnTo>
                  <a:lnTo>
                    <a:pt x="2555583" y="30848"/>
                  </a:lnTo>
                  <a:lnTo>
                    <a:pt x="2575141" y="28308"/>
                  </a:lnTo>
                  <a:lnTo>
                    <a:pt x="2584907" y="27038"/>
                  </a:lnTo>
                  <a:lnTo>
                    <a:pt x="2630347" y="28308"/>
                  </a:lnTo>
                  <a:lnTo>
                    <a:pt x="2644038" y="33388"/>
                  </a:lnTo>
                  <a:lnTo>
                    <a:pt x="2644038" y="14300"/>
                  </a:lnTo>
                  <a:lnTo>
                    <a:pt x="2623782" y="13068"/>
                  </a:lnTo>
                  <a:lnTo>
                    <a:pt x="2603411" y="13068"/>
                  </a:lnTo>
                  <a:lnTo>
                    <a:pt x="2585796" y="14338"/>
                  </a:lnTo>
                  <a:lnTo>
                    <a:pt x="2570086" y="14338"/>
                  </a:lnTo>
                  <a:lnTo>
                    <a:pt x="2548534" y="18148"/>
                  </a:lnTo>
                  <a:lnTo>
                    <a:pt x="2617393" y="18148"/>
                  </a:lnTo>
                  <a:lnTo>
                    <a:pt x="2622397" y="19418"/>
                  </a:lnTo>
                  <a:lnTo>
                    <a:pt x="2632519" y="19418"/>
                  </a:lnTo>
                  <a:lnTo>
                    <a:pt x="2631414" y="20688"/>
                  </a:lnTo>
                  <a:lnTo>
                    <a:pt x="2619667" y="19418"/>
                  </a:lnTo>
                  <a:lnTo>
                    <a:pt x="2488349" y="19418"/>
                  </a:lnTo>
                  <a:lnTo>
                    <a:pt x="2438870" y="19418"/>
                  </a:lnTo>
                  <a:lnTo>
                    <a:pt x="2388425" y="21958"/>
                  </a:lnTo>
                  <a:lnTo>
                    <a:pt x="2336254" y="21958"/>
                  </a:lnTo>
                  <a:lnTo>
                    <a:pt x="2309228" y="19418"/>
                  </a:lnTo>
                  <a:lnTo>
                    <a:pt x="2282215" y="16878"/>
                  </a:lnTo>
                  <a:lnTo>
                    <a:pt x="2247608" y="19418"/>
                  </a:lnTo>
                  <a:lnTo>
                    <a:pt x="2202103" y="19418"/>
                  </a:lnTo>
                  <a:lnTo>
                    <a:pt x="2195055" y="14338"/>
                  </a:lnTo>
                  <a:lnTo>
                    <a:pt x="2170138" y="14338"/>
                  </a:lnTo>
                  <a:lnTo>
                    <a:pt x="2128697" y="12407"/>
                  </a:lnTo>
                  <a:lnTo>
                    <a:pt x="2128697" y="48742"/>
                  </a:lnTo>
                  <a:lnTo>
                    <a:pt x="2092096" y="48742"/>
                  </a:lnTo>
                  <a:lnTo>
                    <a:pt x="2097354" y="47358"/>
                  </a:lnTo>
                  <a:lnTo>
                    <a:pt x="2123033" y="43548"/>
                  </a:lnTo>
                  <a:lnTo>
                    <a:pt x="2121128" y="46088"/>
                  </a:lnTo>
                  <a:lnTo>
                    <a:pt x="2128393" y="48628"/>
                  </a:lnTo>
                  <a:lnTo>
                    <a:pt x="2128697" y="48742"/>
                  </a:lnTo>
                  <a:lnTo>
                    <a:pt x="2128697" y="12407"/>
                  </a:lnTo>
                  <a:lnTo>
                    <a:pt x="2115807" y="11798"/>
                  </a:lnTo>
                  <a:lnTo>
                    <a:pt x="2099805" y="14338"/>
                  </a:lnTo>
                  <a:lnTo>
                    <a:pt x="2065362" y="7988"/>
                  </a:lnTo>
                  <a:lnTo>
                    <a:pt x="2015134" y="7988"/>
                  </a:lnTo>
                  <a:lnTo>
                    <a:pt x="1961362" y="9258"/>
                  </a:lnTo>
                  <a:lnTo>
                    <a:pt x="1940344" y="9258"/>
                  </a:lnTo>
                  <a:lnTo>
                    <a:pt x="1940344" y="48742"/>
                  </a:lnTo>
                  <a:lnTo>
                    <a:pt x="1837753" y="48742"/>
                  </a:lnTo>
                  <a:lnTo>
                    <a:pt x="1838045" y="41008"/>
                  </a:lnTo>
                  <a:lnTo>
                    <a:pt x="1846033" y="32118"/>
                  </a:lnTo>
                  <a:lnTo>
                    <a:pt x="1860270" y="34658"/>
                  </a:lnTo>
                  <a:lnTo>
                    <a:pt x="1917687" y="42278"/>
                  </a:lnTo>
                  <a:lnTo>
                    <a:pt x="1938350" y="46088"/>
                  </a:lnTo>
                  <a:lnTo>
                    <a:pt x="1940344" y="48742"/>
                  </a:lnTo>
                  <a:lnTo>
                    <a:pt x="1940344" y="9258"/>
                  </a:lnTo>
                  <a:lnTo>
                    <a:pt x="1916328" y="9258"/>
                  </a:lnTo>
                  <a:lnTo>
                    <a:pt x="1914486" y="15608"/>
                  </a:lnTo>
                  <a:lnTo>
                    <a:pt x="1889379" y="15608"/>
                  </a:lnTo>
                  <a:lnTo>
                    <a:pt x="1806981" y="19418"/>
                  </a:lnTo>
                  <a:lnTo>
                    <a:pt x="1809546" y="24498"/>
                  </a:lnTo>
                  <a:lnTo>
                    <a:pt x="1779041" y="27038"/>
                  </a:lnTo>
                  <a:lnTo>
                    <a:pt x="1742744" y="24498"/>
                  </a:lnTo>
                  <a:lnTo>
                    <a:pt x="1742033" y="24485"/>
                  </a:lnTo>
                  <a:lnTo>
                    <a:pt x="1742033" y="839838"/>
                  </a:lnTo>
                  <a:lnTo>
                    <a:pt x="1740585" y="841108"/>
                  </a:lnTo>
                  <a:lnTo>
                    <a:pt x="1736636" y="842378"/>
                  </a:lnTo>
                  <a:lnTo>
                    <a:pt x="1727365" y="841108"/>
                  </a:lnTo>
                  <a:lnTo>
                    <a:pt x="1738464" y="839838"/>
                  </a:lnTo>
                  <a:lnTo>
                    <a:pt x="1742033" y="839838"/>
                  </a:lnTo>
                  <a:lnTo>
                    <a:pt x="1742033" y="24485"/>
                  </a:lnTo>
                  <a:lnTo>
                    <a:pt x="1702511" y="23228"/>
                  </a:lnTo>
                  <a:lnTo>
                    <a:pt x="1660245" y="21958"/>
                  </a:lnTo>
                  <a:lnTo>
                    <a:pt x="1664893" y="20688"/>
                  </a:lnTo>
                  <a:lnTo>
                    <a:pt x="1675752" y="20688"/>
                  </a:lnTo>
                  <a:lnTo>
                    <a:pt x="1650034" y="18186"/>
                  </a:lnTo>
                  <a:lnTo>
                    <a:pt x="1650034" y="30848"/>
                  </a:lnTo>
                  <a:lnTo>
                    <a:pt x="1620507" y="41008"/>
                  </a:lnTo>
                  <a:lnTo>
                    <a:pt x="1595818" y="48742"/>
                  </a:lnTo>
                  <a:lnTo>
                    <a:pt x="1520367" y="48742"/>
                  </a:lnTo>
                  <a:lnTo>
                    <a:pt x="1550136" y="39738"/>
                  </a:lnTo>
                  <a:lnTo>
                    <a:pt x="1562404" y="37198"/>
                  </a:lnTo>
                  <a:lnTo>
                    <a:pt x="1568538" y="35928"/>
                  </a:lnTo>
                  <a:lnTo>
                    <a:pt x="1593075" y="30848"/>
                  </a:lnTo>
                  <a:lnTo>
                    <a:pt x="1604479" y="35928"/>
                  </a:lnTo>
                  <a:lnTo>
                    <a:pt x="1650034" y="30848"/>
                  </a:lnTo>
                  <a:lnTo>
                    <a:pt x="1650034" y="18186"/>
                  </a:lnTo>
                  <a:lnTo>
                    <a:pt x="1636737" y="16878"/>
                  </a:lnTo>
                  <a:lnTo>
                    <a:pt x="1583905" y="20688"/>
                  </a:lnTo>
                  <a:lnTo>
                    <a:pt x="1532267" y="23228"/>
                  </a:lnTo>
                  <a:lnTo>
                    <a:pt x="1483804" y="21958"/>
                  </a:lnTo>
                  <a:lnTo>
                    <a:pt x="1473034" y="21958"/>
                  </a:lnTo>
                  <a:lnTo>
                    <a:pt x="1463471" y="23228"/>
                  </a:lnTo>
                  <a:lnTo>
                    <a:pt x="1446568" y="20688"/>
                  </a:lnTo>
                  <a:lnTo>
                    <a:pt x="1444066" y="20688"/>
                  </a:lnTo>
                  <a:lnTo>
                    <a:pt x="1422742" y="18148"/>
                  </a:lnTo>
                  <a:lnTo>
                    <a:pt x="1435328" y="20688"/>
                  </a:lnTo>
                  <a:lnTo>
                    <a:pt x="1430756" y="20688"/>
                  </a:lnTo>
                  <a:lnTo>
                    <a:pt x="1419148" y="21958"/>
                  </a:lnTo>
                  <a:lnTo>
                    <a:pt x="1406448" y="21958"/>
                  </a:lnTo>
                  <a:lnTo>
                    <a:pt x="1393291" y="23228"/>
                  </a:lnTo>
                  <a:lnTo>
                    <a:pt x="1385785" y="16878"/>
                  </a:lnTo>
                  <a:lnTo>
                    <a:pt x="1372400" y="16878"/>
                  </a:lnTo>
                  <a:lnTo>
                    <a:pt x="1369441" y="18148"/>
                  </a:lnTo>
                  <a:lnTo>
                    <a:pt x="1371460" y="20688"/>
                  </a:lnTo>
                  <a:lnTo>
                    <a:pt x="1377048" y="24498"/>
                  </a:lnTo>
                  <a:lnTo>
                    <a:pt x="1368171" y="25768"/>
                  </a:lnTo>
                  <a:lnTo>
                    <a:pt x="1360055" y="27038"/>
                  </a:lnTo>
                  <a:lnTo>
                    <a:pt x="1353756" y="28308"/>
                  </a:lnTo>
                  <a:lnTo>
                    <a:pt x="1344803" y="25768"/>
                  </a:lnTo>
                  <a:lnTo>
                    <a:pt x="1340319" y="24498"/>
                  </a:lnTo>
                  <a:lnTo>
                    <a:pt x="1323009" y="24498"/>
                  </a:lnTo>
                  <a:lnTo>
                    <a:pt x="1304747" y="25768"/>
                  </a:lnTo>
                  <a:lnTo>
                    <a:pt x="1288427" y="20688"/>
                  </a:lnTo>
                  <a:lnTo>
                    <a:pt x="1269453" y="24498"/>
                  </a:lnTo>
                  <a:lnTo>
                    <a:pt x="1208125" y="29578"/>
                  </a:lnTo>
                  <a:lnTo>
                    <a:pt x="1190536" y="35928"/>
                  </a:lnTo>
                  <a:lnTo>
                    <a:pt x="1189939" y="34658"/>
                  </a:lnTo>
                  <a:lnTo>
                    <a:pt x="1184770" y="33388"/>
                  </a:lnTo>
                  <a:lnTo>
                    <a:pt x="1179576" y="33388"/>
                  </a:lnTo>
                  <a:lnTo>
                    <a:pt x="1165085" y="32118"/>
                  </a:lnTo>
                  <a:lnTo>
                    <a:pt x="1150975" y="32118"/>
                  </a:lnTo>
                  <a:lnTo>
                    <a:pt x="1137424" y="34658"/>
                  </a:lnTo>
                  <a:lnTo>
                    <a:pt x="1129093" y="27038"/>
                  </a:lnTo>
                  <a:lnTo>
                    <a:pt x="1086243" y="37198"/>
                  </a:lnTo>
                  <a:lnTo>
                    <a:pt x="1081633" y="36131"/>
                  </a:lnTo>
                  <a:lnTo>
                    <a:pt x="1081633" y="38468"/>
                  </a:lnTo>
                  <a:lnTo>
                    <a:pt x="1081036" y="47358"/>
                  </a:lnTo>
                  <a:lnTo>
                    <a:pt x="1081633" y="48742"/>
                  </a:lnTo>
                  <a:lnTo>
                    <a:pt x="1049362" y="48742"/>
                  </a:lnTo>
                  <a:lnTo>
                    <a:pt x="1061694" y="44818"/>
                  </a:lnTo>
                  <a:lnTo>
                    <a:pt x="1077645" y="39738"/>
                  </a:lnTo>
                  <a:lnTo>
                    <a:pt x="1081633" y="38468"/>
                  </a:lnTo>
                  <a:lnTo>
                    <a:pt x="1081633" y="36131"/>
                  </a:lnTo>
                  <a:lnTo>
                    <a:pt x="1080795" y="35928"/>
                  </a:lnTo>
                  <a:lnTo>
                    <a:pt x="1069924" y="33388"/>
                  </a:lnTo>
                  <a:lnTo>
                    <a:pt x="1061313" y="30848"/>
                  </a:lnTo>
                  <a:lnTo>
                    <a:pt x="1062431" y="27038"/>
                  </a:lnTo>
                  <a:lnTo>
                    <a:pt x="1075270" y="23228"/>
                  </a:lnTo>
                  <a:lnTo>
                    <a:pt x="1040206" y="28308"/>
                  </a:lnTo>
                  <a:lnTo>
                    <a:pt x="1019911" y="29578"/>
                  </a:lnTo>
                  <a:lnTo>
                    <a:pt x="971537" y="35928"/>
                  </a:lnTo>
                  <a:lnTo>
                    <a:pt x="972185" y="34658"/>
                  </a:lnTo>
                  <a:lnTo>
                    <a:pt x="974128" y="30848"/>
                  </a:lnTo>
                  <a:lnTo>
                    <a:pt x="958253" y="32118"/>
                  </a:lnTo>
                  <a:lnTo>
                    <a:pt x="940943" y="34658"/>
                  </a:lnTo>
                  <a:lnTo>
                    <a:pt x="925042" y="34658"/>
                  </a:lnTo>
                  <a:lnTo>
                    <a:pt x="913384" y="33388"/>
                  </a:lnTo>
                  <a:lnTo>
                    <a:pt x="882586" y="30848"/>
                  </a:lnTo>
                  <a:lnTo>
                    <a:pt x="859307" y="29578"/>
                  </a:lnTo>
                  <a:lnTo>
                    <a:pt x="836041" y="28308"/>
                  </a:lnTo>
                  <a:lnTo>
                    <a:pt x="716114" y="28308"/>
                  </a:lnTo>
                  <a:lnTo>
                    <a:pt x="652932" y="27038"/>
                  </a:lnTo>
                  <a:lnTo>
                    <a:pt x="594436" y="23228"/>
                  </a:lnTo>
                  <a:lnTo>
                    <a:pt x="595363" y="29578"/>
                  </a:lnTo>
                  <a:lnTo>
                    <a:pt x="585927" y="28308"/>
                  </a:lnTo>
                  <a:lnTo>
                    <a:pt x="576491" y="27038"/>
                  </a:lnTo>
                  <a:lnTo>
                    <a:pt x="552856" y="24498"/>
                  </a:lnTo>
                  <a:lnTo>
                    <a:pt x="539470" y="28308"/>
                  </a:lnTo>
                  <a:lnTo>
                    <a:pt x="533704" y="25768"/>
                  </a:lnTo>
                  <a:lnTo>
                    <a:pt x="528523" y="24498"/>
                  </a:lnTo>
                  <a:lnTo>
                    <a:pt x="527850" y="21958"/>
                  </a:lnTo>
                  <a:lnTo>
                    <a:pt x="531710" y="20688"/>
                  </a:lnTo>
                  <a:lnTo>
                    <a:pt x="535571" y="19418"/>
                  </a:lnTo>
                  <a:lnTo>
                    <a:pt x="498462" y="20688"/>
                  </a:lnTo>
                  <a:lnTo>
                    <a:pt x="468160" y="19418"/>
                  </a:lnTo>
                  <a:lnTo>
                    <a:pt x="441083" y="19418"/>
                  </a:lnTo>
                  <a:lnTo>
                    <a:pt x="413664" y="24498"/>
                  </a:lnTo>
                  <a:lnTo>
                    <a:pt x="412750" y="21958"/>
                  </a:lnTo>
                  <a:lnTo>
                    <a:pt x="416509" y="19418"/>
                  </a:lnTo>
                  <a:lnTo>
                    <a:pt x="420408" y="18148"/>
                  </a:lnTo>
                  <a:lnTo>
                    <a:pt x="419900" y="16878"/>
                  </a:lnTo>
                  <a:lnTo>
                    <a:pt x="402221" y="19418"/>
                  </a:lnTo>
                  <a:lnTo>
                    <a:pt x="396430" y="18148"/>
                  </a:lnTo>
                  <a:lnTo>
                    <a:pt x="395465" y="16878"/>
                  </a:lnTo>
                  <a:lnTo>
                    <a:pt x="399491" y="15608"/>
                  </a:lnTo>
                  <a:lnTo>
                    <a:pt x="413385" y="13068"/>
                  </a:lnTo>
                  <a:lnTo>
                    <a:pt x="379590" y="15608"/>
                  </a:lnTo>
                  <a:lnTo>
                    <a:pt x="360299" y="20688"/>
                  </a:lnTo>
                  <a:lnTo>
                    <a:pt x="350875" y="27038"/>
                  </a:lnTo>
                  <a:lnTo>
                    <a:pt x="347091" y="33972"/>
                  </a:lnTo>
                  <a:lnTo>
                    <a:pt x="347091" y="48742"/>
                  </a:lnTo>
                  <a:lnTo>
                    <a:pt x="320065" y="48742"/>
                  </a:lnTo>
                  <a:lnTo>
                    <a:pt x="326580" y="46431"/>
                  </a:lnTo>
                  <a:lnTo>
                    <a:pt x="312864" y="48742"/>
                  </a:lnTo>
                  <a:lnTo>
                    <a:pt x="297662" y="48742"/>
                  </a:lnTo>
                  <a:lnTo>
                    <a:pt x="297307" y="48628"/>
                  </a:lnTo>
                  <a:lnTo>
                    <a:pt x="289953" y="46088"/>
                  </a:lnTo>
                  <a:lnTo>
                    <a:pt x="283514" y="44818"/>
                  </a:lnTo>
                  <a:lnTo>
                    <a:pt x="278117" y="43548"/>
                  </a:lnTo>
                  <a:lnTo>
                    <a:pt x="334733" y="39738"/>
                  </a:lnTo>
                  <a:lnTo>
                    <a:pt x="341566" y="41008"/>
                  </a:lnTo>
                  <a:lnTo>
                    <a:pt x="335864" y="43548"/>
                  </a:lnTo>
                  <a:lnTo>
                    <a:pt x="326580" y="47358"/>
                  </a:lnTo>
                  <a:lnTo>
                    <a:pt x="336969" y="44818"/>
                  </a:lnTo>
                  <a:lnTo>
                    <a:pt x="346798" y="47358"/>
                  </a:lnTo>
                  <a:lnTo>
                    <a:pt x="347091" y="48742"/>
                  </a:lnTo>
                  <a:lnTo>
                    <a:pt x="347091" y="33972"/>
                  </a:lnTo>
                  <a:lnTo>
                    <a:pt x="346710" y="34658"/>
                  </a:lnTo>
                  <a:lnTo>
                    <a:pt x="327494" y="32118"/>
                  </a:lnTo>
                  <a:lnTo>
                    <a:pt x="311746" y="32118"/>
                  </a:lnTo>
                  <a:lnTo>
                    <a:pt x="297497" y="33388"/>
                  </a:lnTo>
                  <a:lnTo>
                    <a:pt x="282778" y="37198"/>
                  </a:lnTo>
                  <a:lnTo>
                    <a:pt x="274916" y="34658"/>
                  </a:lnTo>
                  <a:lnTo>
                    <a:pt x="272491" y="33388"/>
                  </a:lnTo>
                  <a:lnTo>
                    <a:pt x="270065" y="32118"/>
                  </a:lnTo>
                  <a:lnTo>
                    <a:pt x="273697" y="30848"/>
                  </a:lnTo>
                  <a:lnTo>
                    <a:pt x="291338" y="29578"/>
                  </a:lnTo>
                  <a:lnTo>
                    <a:pt x="263969" y="28308"/>
                  </a:lnTo>
                  <a:lnTo>
                    <a:pt x="185356" y="28308"/>
                  </a:lnTo>
                  <a:lnTo>
                    <a:pt x="168021" y="32118"/>
                  </a:lnTo>
                  <a:lnTo>
                    <a:pt x="141528" y="32118"/>
                  </a:lnTo>
                  <a:lnTo>
                    <a:pt x="135051" y="33388"/>
                  </a:lnTo>
                  <a:lnTo>
                    <a:pt x="88646" y="32118"/>
                  </a:lnTo>
                  <a:lnTo>
                    <a:pt x="28524" y="32118"/>
                  </a:lnTo>
                  <a:lnTo>
                    <a:pt x="45643" y="33388"/>
                  </a:lnTo>
                  <a:lnTo>
                    <a:pt x="39649" y="37198"/>
                  </a:lnTo>
                  <a:lnTo>
                    <a:pt x="33210" y="38468"/>
                  </a:lnTo>
                  <a:lnTo>
                    <a:pt x="24599" y="38468"/>
                  </a:lnTo>
                  <a:lnTo>
                    <a:pt x="24599" y="46088"/>
                  </a:lnTo>
                  <a:lnTo>
                    <a:pt x="24472" y="49898"/>
                  </a:lnTo>
                  <a:lnTo>
                    <a:pt x="23609" y="66408"/>
                  </a:lnTo>
                  <a:lnTo>
                    <a:pt x="22936" y="81648"/>
                  </a:lnTo>
                  <a:lnTo>
                    <a:pt x="22834" y="98158"/>
                  </a:lnTo>
                  <a:lnTo>
                    <a:pt x="22885" y="99428"/>
                  </a:lnTo>
                  <a:lnTo>
                    <a:pt x="35191" y="99428"/>
                  </a:lnTo>
                  <a:lnTo>
                    <a:pt x="35191" y="100698"/>
                  </a:lnTo>
                  <a:lnTo>
                    <a:pt x="22936" y="100698"/>
                  </a:lnTo>
                  <a:lnTo>
                    <a:pt x="21856" y="100698"/>
                  </a:lnTo>
                  <a:lnTo>
                    <a:pt x="19354" y="140068"/>
                  </a:lnTo>
                  <a:lnTo>
                    <a:pt x="19977" y="157848"/>
                  </a:lnTo>
                  <a:lnTo>
                    <a:pt x="20396" y="174358"/>
                  </a:lnTo>
                  <a:lnTo>
                    <a:pt x="17259" y="213728"/>
                  </a:lnTo>
                  <a:lnTo>
                    <a:pt x="23342" y="209918"/>
                  </a:lnTo>
                  <a:lnTo>
                    <a:pt x="27749" y="225158"/>
                  </a:lnTo>
                  <a:lnTo>
                    <a:pt x="25031" y="253098"/>
                  </a:lnTo>
                  <a:lnTo>
                    <a:pt x="20789" y="289928"/>
                  </a:lnTo>
                  <a:lnTo>
                    <a:pt x="20624" y="326758"/>
                  </a:lnTo>
                  <a:lnTo>
                    <a:pt x="24104" y="308978"/>
                  </a:lnTo>
                  <a:lnTo>
                    <a:pt x="23190" y="331838"/>
                  </a:lnTo>
                  <a:lnTo>
                    <a:pt x="16675" y="357238"/>
                  </a:lnTo>
                  <a:lnTo>
                    <a:pt x="9017" y="382638"/>
                  </a:lnTo>
                  <a:lnTo>
                    <a:pt x="4673" y="405498"/>
                  </a:lnTo>
                  <a:lnTo>
                    <a:pt x="3886" y="405498"/>
                  </a:lnTo>
                  <a:lnTo>
                    <a:pt x="3213" y="401688"/>
                  </a:lnTo>
                  <a:lnTo>
                    <a:pt x="1993" y="388988"/>
                  </a:lnTo>
                  <a:lnTo>
                    <a:pt x="0" y="418198"/>
                  </a:lnTo>
                  <a:lnTo>
                    <a:pt x="3314" y="424548"/>
                  </a:lnTo>
                  <a:lnTo>
                    <a:pt x="8420" y="425818"/>
                  </a:lnTo>
                  <a:lnTo>
                    <a:pt x="11823" y="446138"/>
                  </a:lnTo>
                  <a:lnTo>
                    <a:pt x="8280" y="448678"/>
                  </a:lnTo>
                  <a:lnTo>
                    <a:pt x="4635" y="448678"/>
                  </a:lnTo>
                  <a:lnTo>
                    <a:pt x="1651" y="452488"/>
                  </a:lnTo>
                  <a:lnTo>
                    <a:pt x="76" y="467728"/>
                  </a:lnTo>
                  <a:lnTo>
                    <a:pt x="660" y="490588"/>
                  </a:lnTo>
                  <a:lnTo>
                    <a:pt x="4724" y="528688"/>
                  </a:lnTo>
                  <a:lnTo>
                    <a:pt x="7886" y="570598"/>
                  </a:lnTo>
                  <a:lnTo>
                    <a:pt x="5791" y="609968"/>
                  </a:lnTo>
                  <a:lnTo>
                    <a:pt x="8267" y="602348"/>
                  </a:lnTo>
                  <a:lnTo>
                    <a:pt x="10668" y="598538"/>
                  </a:lnTo>
                  <a:lnTo>
                    <a:pt x="12903" y="601078"/>
                  </a:lnTo>
                  <a:lnTo>
                    <a:pt x="14922" y="612508"/>
                  </a:lnTo>
                  <a:lnTo>
                    <a:pt x="13614" y="642988"/>
                  </a:lnTo>
                  <a:lnTo>
                    <a:pt x="10401" y="677278"/>
                  </a:lnTo>
                  <a:lnTo>
                    <a:pt x="8915" y="711568"/>
                  </a:lnTo>
                  <a:lnTo>
                    <a:pt x="12839" y="739508"/>
                  </a:lnTo>
                  <a:lnTo>
                    <a:pt x="11938" y="743318"/>
                  </a:lnTo>
                  <a:lnTo>
                    <a:pt x="11061" y="745858"/>
                  </a:lnTo>
                  <a:lnTo>
                    <a:pt x="10236" y="745858"/>
                  </a:lnTo>
                  <a:lnTo>
                    <a:pt x="11493" y="761098"/>
                  </a:lnTo>
                  <a:lnTo>
                    <a:pt x="12090" y="769924"/>
                  </a:lnTo>
                  <a:lnTo>
                    <a:pt x="14020" y="811898"/>
                  </a:lnTo>
                  <a:lnTo>
                    <a:pt x="15570" y="837298"/>
                  </a:lnTo>
                  <a:lnTo>
                    <a:pt x="30162" y="836028"/>
                  </a:lnTo>
                  <a:lnTo>
                    <a:pt x="42849" y="834758"/>
                  </a:lnTo>
                  <a:lnTo>
                    <a:pt x="53251" y="833488"/>
                  </a:lnTo>
                  <a:lnTo>
                    <a:pt x="60947" y="832218"/>
                  </a:lnTo>
                  <a:lnTo>
                    <a:pt x="79260" y="838568"/>
                  </a:lnTo>
                  <a:lnTo>
                    <a:pt x="102997" y="839838"/>
                  </a:lnTo>
                  <a:lnTo>
                    <a:pt x="130314" y="839838"/>
                  </a:lnTo>
                  <a:lnTo>
                    <a:pt x="159423" y="837298"/>
                  </a:lnTo>
                  <a:lnTo>
                    <a:pt x="211023" y="834758"/>
                  </a:lnTo>
                  <a:lnTo>
                    <a:pt x="227380" y="837298"/>
                  </a:lnTo>
                  <a:lnTo>
                    <a:pt x="233362" y="842378"/>
                  </a:lnTo>
                  <a:lnTo>
                    <a:pt x="316306" y="841108"/>
                  </a:lnTo>
                  <a:lnTo>
                    <a:pt x="314134" y="842378"/>
                  </a:lnTo>
                  <a:lnTo>
                    <a:pt x="348005" y="842378"/>
                  </a:lnTo>
                  <a:lnTo>
                    <a:pt x="372224" y="841108"/>
                  </a:lnTo>
                  <a:lnTo>
                    <a:pt x="390004" y="838568"/>
                  </a:lnTo>
                  <a:lnTo>
                    <a:pt x="404533" y="834758"/>
                  </a:lnTo>
                  <a:lnTo>
                    <a:pt x="416788" y="836028"/>
                  </a:lnTo>
                  <a:lnTo>
                    <a:pt x="407847" y="837298"/>
                  </a:lnTo>
                  <a:lnTo>
                    <a:pt x="406819" y="838568"/>
                  </a:lnTo>
                  <a:lnTo>
                    <a:pt x="453821" y="841108"/>
                  </a:lnTo>
                  <a:lnTo>
                    <a:pt x="486575" y="841108"/>
                  </a:lnTo>
                  <a:lnTo>
                    <a:pt x="536968" y="834758"/>
                  </a:lnTo>
                  <a:lnTo>
                    <a:pt x="556945" y="832218"/>
                  </a:lnTo>
                  <a:lnTo>
                    <a:pt x="563689" y="838568"/>
                  </a:lnTo>
                  <a:lnTo>
                    <a:pt x="589800" y="838568"/>
                  </a:lnTo>
                  <a:lnTo>
                    <a:pt x="635787" y="841108"/>
                  </a:lnTo>
                  <a:lnTo>
                    <a:pt x="692721" y="843648"/>
                  </a:lnTo>
                  <a:lnTo>
                    <a:pt x="751662" y="841108"/>
                  </a:lnTo>
                  <a:lnTo>
                    <a:pt x="750912" y="842378"/>
                  </a:lnTo>
                  <a:lnTo>
                    <a:pt x="749350" y="842378"/>
                  </a:lnTo>
                  <a:lnTo>
                    <a:pt x="743305" y="843648"/>
                  </a:lnTo>
                  <a:lnTo>
                    <a:pt x="797661" y="842378"/>
                  </a:lnTo>
                  <a:lnTo>
                    <a:pt x="907300" y="847458"/>
                  </a:lnTo>
                  <a:lnTo>
                    <a:pt x="950912" y="847458"/>
                  </a:lnTo>
                  <a:lnTo>
                    <a:pt x="971169" y="841108"/>
                  </a:lnTo>
                  <a:lnTo>
                    <a:pt x="979271" y="838568"/>
                  </a:lnTo>
                  <a:lnTo>
                    <a:pt x="1035685" y="832218"/>
                  </a:lnTo>
                  <a:lnTo>
                    <a:pt x="1006119" y="830948"/>
                  </a:lnTo>
                  <a:lnTo>
                    <a:pt x="1009992" y="827138"/>
                  </a:lnTo>
                  <a:lnTo>
                    <a:pt x="1021918" y="822058"/>
                  </a:lnTo>
                  <a:lnTo>
                    <a:pt x="1016520" y="819518"/>
                  </a:lnTo>
                  <a:lnTo>
                    <a:pt x="1039672" y="819518"/>
                  </a:lnTo>
                  <a:lnTo>
                    <a:pt x="1059980" y="822058"/>
                  </a:lnTo>
                  <a:lnTo>
                    <a:pt x="1068285" y="825868"/>
                  </a:lnTo>
                  <a:lnTo>
                    <a:pt x="1055458" y="827138"/>
                  </a:lnTo>
                  <a:lnTo>
                    <a:pt x="1049934" y="825868"/>
                  </a:lnTo>
                  <a:lnTo>
                    <a:pt x="1058608" y="832218"/>
                  </a:lnTo>
                  <a:lnTo>
                    <a:pt x="1123797" y="834758"/>
                  </a:lnTo>
                  <a:lnTo>
                    <a:pt x="1138643" y="838568"/>
                  </a:lnTo>
                  <a:lnTo>
                    <a:pt x="1245641" y="838568"/>
                  </a:lnTo>
                  <a:lnTo>
                    <a:pt x="1506042" y="844918"/>
                  </a:lnTo>
                  <a:lnTo>
                    <a:pt x="1556727" y="844918"/>
                  </a:lnTo>
                  <a:lnTo>
                    <a:pt x="1541233" y="836028"/>
                  </a:lnTo>
                  <a:lnTo>
                    <a:pt x="1588160" y="836028"/>
                  </a:lnTo>
                  <a:lnTo>
                    <a:pt x="1595412" y="838568"/>
                  </a:lnTo>
                  <a:lnTo>
                    <a:pt x="1596847" y="841108"/>
                  </a:lnTo>
                  <a:lnTo>
                    <a:pt x="1589709" y="842378"/>
                  </a:lnTo>
                  <a:lnTo>
                    <a:pt x="1571218" y="842378"/>
                  </a:lnTo>
                  <a:lnTo>
                    <a:pt x="1587436" y="844918"/>
                  </a:lnTo>
                  <a:lnTo>
                    <a:pt x="1606003" y="842378"/>
                  </a:lnTo>
                  <a:lnTo>
                    <a:pt x="1621459" y="838568"/>
                  </a:lnTo>
                  <a:lnTo>
                    <a:pt x="1628317" y="836028"/>
                  </a:lnTo>
                  <a:lnTo>
                    <a:pt x="1652270" y="839838"/>
                  </a:lnTo>
                  <a:lnTo>
                    <a:pt x="1642592" y="843648"/>
                  </a:lnTo>
                  <a:lnTo>
                    <a:pt x="1624406" y="846188"/>
                  </a:lnTo>
                  <a:lnTo>
                    <a:pt x="1622806" y="847458"/>
                  </a:lnTo>
                  <a:lnTo>
                    <a:pt x="1650111" y="847458"/>
                  </a:lnTo>
                  <a:lnTo>
                    <a:pt x="1643938" y="846188"/>
                  </a:lnTo>
                  <a:lnTo>
                    <a:pt x="1657667" y="843648"/>
                  </a:lnTo>
                  <a:lnTo>
                    <a:pt x="1669313" y="841108"/>
                  </a:lnTo>
                  <a:lnTo>
                    <a:pt x="1684362" y="838568"/>
                  </a:lnTo>
                  <a:lnTo>
                    <a:pt x="1708264" y="838568"/>
                  </a:lnTo>
                  <a:lnTo>
                    <a:pt x="1721205" y="839838"/>
                  </a:lnTo>
                  <a:lnTo>
                    <a:pt x="1725599" y="842378"/>
                  </a:lnTo>
                  <a:lnTo>
                    <a:pt x="1727098" y="843648"/>
                  </a:lnTo>
                  <a:lnTo>
                    <a:pt x="1731352" y="844918"/>
                  </a:lnTo>
                  <a:lnTo>
                    <a:pt x="1746719" y="844918"/>
                  </a:lnTo>
                  <a:lnTo>
                    <a:pt x="1805825" y="846188"/>
                  </a:lnTo>
                  <a:lnTo>
                    <a:pt x="1794014" y="842378"/>
                  </a:lnTo>
                  <a:lnTo>
                    <a:pt x="1786140" y="839838"/>
                  </a:lnTo>
                  <a:lnTo>
                    <a:pt x="1782191" y="838568"/>
                  </a:lnTo>
                  <a:lnTo>
                    <a:pt x="1801507" y="837298"/>
                  </a:lnTo>
                  <a:lnTo>
                    <a:pt x="1816404" y="836028"/>
                  </a:lnTo>
                  <a:lnTo>
                    <a:pt x="1821268" y="834758"/>
                  </a:lnTo>
                  <a:lnTo>
                    <a:pt x="1810499" y="830948"/>
                  </a:lnTo>
                  <a:lnTo>
                    <a:pt x="1849005" y="836028"/>
                  </a:lnTo>
                  <a:lnTo>
                    <a:pt x="1906993" y="837298"/>
                  </a:lnTo>
                  <a:lnTo>
                    <a:pt x="2024507" y="837298"/>
                  </a:lnTo>
                  <a:lnTo>
                    <a:pt x="2055596" y="838568"/>
                  </a:lnTo>
                  <a:lnTo>
                    <a:pt x="2083168" y="836028"/>
                  </a:lnTo>
                  <a:lnTo>
                    <a:pt x="2141220" y="833488"/>
                  </a:lnTo>
                  <a:lnTo>
                    <a:pt x="2173389" y="834758"/>
                  </a:lnTo>
                  <a:lnTo>
                    <a:pt x="2169947" y="833488"/>
                  </a:lnTo>
                  <a:lnTo>
                    <a:pt x="2166505" y="832218"/>
                  </a:lnTo>
                  <a:lnTo>
                    <a:pt x="2165820" y="830948"/>
                  </a:lnTo>
                  <a:lnTo>
                    <a:pt x="2165121" y="829678"/>
                  </a:lnTo>
                  <a:lnTo>
                    <a:pt x="2170442" y="827138"/>
                  </a:lnTo>
                  <a:lnTo>
                    <a:pt x="2173097" y="825868"/>
                  </a:lnTo>
                  <a:lnTo>
                    <a:pt x="2194255" y="825868"/>
                  </a:lnTo>
                  <a:lnTo>
                    <a:pt x="2199843" y="834758"/>
                  </a:lnTo>
                  <a:lnTo>
                    <a:pt x="2228291" y="837298"/>
                  </a:lnTo>
                  <a:lnTo>
                    <a:pt x="2265261" y="839838"/>
                  </a:lnTo>
                  <a:lnTo>
                    <a:pt x="2296401" y="844918"/>
                  </a:lnTo>
                  <a:lnTo>
                    <a:pt x="2301125" y="841108"/>
                  </a:lnTo>
                  <a:lnTo>
                    <a:pt x="2335453" y="839838"/>
                  </a:lnTo>
                  <a:lnTo>
                    <a:pt x="2366810" y="837298"/>
                  </a:lnTo>
                  <a:lnTo>
                    <a:pt x="2362581" y="832218"/>
                  </a:lnTo>
                  <a:lnTo>
                    <a:pt x="2376881" y="833488"/>
                  </a:lnTo>
                  <a:lnTo>
                    <a:pt x="2378722" y="836028"/>
                  </a:lnTo>
                  <a:lnTo>
                    <a:pt x="2379103" y="838568"/>
                  </a:lnTo>
                  <a:lnTo>
                    <a:pt x="2389035" y="842378"/>
                  </a:lnTo>
                  <a:lnTo>
                    <a:pt x="2436926" y="839838"/>
                  </a:lnTo>
                  <a:lnTo>
                    <a:pt x="2596832" y="843648"/>
                  </a:lnTo>
                  <a:lnTo>
                    <a:pt x="2653436" y="843648"/>
                  </a:lnTo>
                  <a:lnTo>
                    <a:pt x="2652115" y="842378"/>
                  </a:lnTo>
                  <a:lnTo>
                    <a:pt x="2649321" y="839838"/>
                  </a:lnTo>
                  <a:lnTo>
                    <a:pt x="2650071" y="837298"/>
                  </a:lnTo>
                  <a:lnTo>
                    <a:pt x="2659380" y="834758"/>
                  </a:lnTo>
                  <a:lnTo>
                    <a:pt x="2709545" y="846188"/>
                  </a:lnTo>
                  <a:lnTo>
                    <a:pt x="2720695" y="843648"/>
                  </a:lnTo>
                  <a:lnTo>
                    <a:pt x="2729496" y="839838"/>
                  </a:lnTo>
                  <a:lnTo>
                    <a:pt x="2741218" y="838568"/>
                  </a:lnTo>
                  <a:lnTo>
                    <a:pt x="2761107" y="841108"/>
                  </a:lnTo>
                  <a:lnTo>
                    <a:pt x="2755074" y="838568"/>
                  </a:lnTo>
                  <a:lnTo>
                    <a:pt x="2749029" y="836028"/>
                  </a:lnTo>
                  <a:lnTo>
                    <a:pt x="2761627" y="836028"/>
                  </a:lnTo>
                  <a:lnTo>
                    <a:pt x="2812580" y="838568"/>
                  </a:lnTo>
                  <a:lnTo>
                    <a:pt x="2863862" y="838568"/>
                  </a:lnTo>
                  <a:lnTo>
                    <a:pt x="2915437" y="839838"/>
                  </a:lnTo>
                  <a:lnTo>
                    <a:pt x="2967228" y="838568"/>
                  </a:lnTo>
                  <a:lnTo>
                    <a:pt x="3019183" y="838568"/>
                  </a:lnTo>
                  <a:lnTo>
                    <a:pt x="3071253" y="837298"/>
                  </a:lnTo>
                  <a:lnTo>
                    <a:pt x="3123349" y="837298"/>
                  </a:lnTo>
                  <a:lnTo>
                    <a:pt x="3227438" y="839838"/>
                  </a:lnTo>
                  <a:lnTo>
                    <a:pt x="3279305" y="842378"/>
                  </a:lnTo>
                  <a:lnTo>
                    <a:pt x="3330968" y="847458"/>
                  </a:lnTo>
                  <a:lnTo>
                    <a:pt x="3319132" y="844918"/>
                  </a:lnTo>
                  <a:lnTo>
                    <a:pt x="3319538" y="843648"/>
                  </a:lnTo>
                  <a:lnTo>
                    <a:pt x="3328416" y="842378"/>
                  </a:lnTo>
                  <a:lnTo>
                    <a:pt x="3341979" y="842378"/>
                  </a:lnTo>
                  <a:lnTo>
                    <a:pt x="3336620" y="841108"/>
                  </a:lnTo>
                  <a:lnTo>
                    <a:pt x="3337039" y="838568"/>
                  </a:lnTo>
                  <a:lnTo>
                    <a:pt x="3338207" y="837298"/>
                  </a:lnTo>
                  <a:lnTo>
                    <a:pt x="3339376" y="836028"/>
                  </a:lnTo>
                  <a:lnTo>
                    <a:pt x="3339579" y="834758"/>
                  </a:lnTo>
                  <a:lnTo>
                    <a:pt x="3339769" y="833488"/>
                  </a:lnTo>
                  <a:lnTo>
                    <a:pt x="3418890" y="842378"/>
                  </a:lnTo>
                  <a:lnTo>
                    <a:pt x="3438360" y="838568"/>
                  </a:lnTo>
                  <a:lnTo>
                    <a:pt x="3467760" y="837298"/>
                  </a:lnTo>
                  <a:lnTo>
                    <a:pt x="3495992" y="837298"/>
                  </a:lnTo>
                  <a:lnTo>
                    <a:pt x="3506660" y="834758"/>
                  </a:lnTo>
                  <a:lnTo>
                    <a:pt x="3511994" y="833488"/>
                  </a:lnTo>
                  <a:lnTo>
                    <a:pt x="3486937" y="834758"/>
                  </a:lnTo>
                  <a:lnTo>
                    <a:pt x="3488080" y="833488"/>
                  </a:lnTo>
                  <a:lnTo>
                    <a:pt x="3489223" y="832218"/>
                  </a:lnTo>
                  <a:lnTo>
                    <a:pt x="3493795" y="827138"/>
                  </a:lnTo>
                  <a:lnTo>
                    <a:pt x="3490950" y="825868"/>
                  </a:lnTo>
                  <a:lnTo>
                    <a:pt x="3476739" y="819518"/>
                  </a:lnTo>
                  <a:lnTo>
                    <a:pt x="3471062" y="817270"/>
                  </a:lnTo>
                  <a:lnTo>
                    <a:pt x="3550183" y="817270"/>
                  </a:lnTo>
                  <a:lnTo>
                    <a:pt x="3550183" y="48742"/>
                  </a:lnTo>
                  <a:close/>
                </a:path>
                <a:path w="3594100" h="847725">
                  <a:moveTo>
                    <a:pt x="3553320" y="62611"/>
                  </a:moveTo>
                  <a:lnTo>
                    <a:pt x="3552647" y="58864"/>
                  </a:lnTo>
                  <a:lnTo>
                    <a:pt x="3552190" y="57734"/>
                  </a:lnTo>
                  <a:lnTo>
                    <a:pt x="3552050" y="65481"/>
                  </a:lnTo>
                  <a:lnTo>
                    <a:pt x="3552533" y="63207"/>
                  </a:lnTo>
                  <a:lnTo>
                    <a:pt x="3552914" y="63017"/>
                  </a:lnTo>
                  <a:lnTo>
                    <a:pt x="3553320" y="62611"/>
                  </a:lnTo>
                  <a:close/>
                </a:path>
                <a:path w="3594100" h="847725">
                  <a:moveTo>
                    <a:pt x="3560737" y="38252"/>
                  </a:moveTo>
                  <a:lnTo>
                    <a:pt x="3544024" y="35966"/>
                  </a:lnTo>
                  <a:lnTo>
                    <a:pt x="3529025" y="33540"/>
                  </a:lnTo>
                  <a:lnTo>
                    <a:pt x="3519449" y="31597"/>
                  </a:lnTo>
                  <a:lnTo>
                    <a:pt x="3523551" y="33870"/>
                  </a:lnTo>
                  <a:lnTo>
                    <a:pt x="3530092" y="37045"/>
                  </a:lnTo>
                  <a:lnTo>
                    <a:pt x="3537750" y="40208"/>
                  </a:lnTo>
                  <a:lnTo>
                    <a:pt x="3547338" y="43611"/>
                  </a:lnTo>
                  <a:lnTo>
                    <a:pt x="3556978" y="41986"/>
                  </a:lnTo>
                  <a:lnTo>
                    <a:pt x="3557587" y="45072"/>
                  </a:lnTo>
                  <a:lnTo>
                    <a:pt x="3558032" y="50076"/>
                  </a:lnTo>
                  <a:lnTo>
                    <a:pt x="3557740" y="58953"/>
                  </a:lnTo>
                  <a:lnTo>
                    <a:pt x="3556597" y="65684"/>
                  </a:lnTo>
                  <a:lnTo>
                    <a:pt x="3555581" y="65722"/>
                  </a:lnTo>
                  <a:lnTo>
                    <a:pt x="3554526" y="63296"/>
                  </a:lnTo>
                  <a:lnTo>
                    <a:pt x="3553320" y="62611"/>
                  </a:lnTo>
                  <a:lnTo>
                    <a:pt x="3554044" y="66725"/>
                  </a:lnTo>
                  <a:lnTo>
                    <a:pt x="3555022" y="74498"/>
                  </a:lnTo>
                  <a:lnTo>
                    <a:pt x="3556152" y="77622"/>
                  </a:lnTo>
                  <a:lnTo>
                    <a:pt x="3557282" y="80657"/>
                  </a:lnTo>
                  <a:lnTo>
                    <a:pt x="3558578" y="79095"/>
                  </a:lnTo>
                  <a:lnTo>
                    <a:pt x="3559606" y="65722"/>
                  </a:lnTo>
                  <a:lnTo>
                    <a:pt x="3559899" y="62001"/>
                  </a:lnTo>
                  <a:lnTo>
                    <a:pt x="3559162" y="57340"/>
                  </a:lnTo>
                  <a:lnTo>
                    <a:pt x="3559530" y="51422"/>
                  </a:lnTo>
                  <a:lnTo>
                    <a:pt x="3560076" y="44958"/>
                  </a:lnTo>
                  <a:lnTo>
                    <a:pt x="3560368" y="41986"/>
                  </a:lnTo>
                  <a:lnTo>
                    <a:pt x="3560737" y="38252"/>
                  </a:lnTo>
                  <a:close/>
                </a:path>
                <a:path w="3594100" h="847725">
                  <a:moveTo>
                    <a:pt x="3560800" y="399122"/>
                  </a:moveTo>
                  <a:lnTo>
                    <a:pt x="3559746" y="394982"/>
                  </a:lnTo>
                  <a:lnTo>
                    <a:pt x="3557092" y="415213"/>
                  </a:lnTo>
                  <a:lnTo>
                    <a:pt x="3560127" y="432701"/>
                  </a:lnTo>
                  <a:lnTo>
                    <a:pt x="3559835" y="422948"/>
                  </a:lnTo>
                  <a:lnTo>
                    <a:pt x="3560445" y="410095"/>
                  </a:lnTo>
                  <a:lnTo>
                    <a:pt x="3560800" y="399122"/>
                  </a:lnTo>
                  <a:close/>
                </a:path>
                <a:path w="3594100" h="847725">
                  <a:moveTo>
                    <a:pt x="3565106" y="20866"/>
                  </a:moveTo>
                  <a:lnTo>
                    <a:pt x="3510877" y="24638"/>
                  </a:lnTo>
                  <a:lnTo>
                    <a:pt x="3557473" y="25869"/>
                  </a:lnTo>
                  <a:lnTo>
                    <a:pt x="3557816" y="24447"/>
                  </a:lnTo>
                  <a:lnTo>
                    <a:pt x="3550285" y="22364"/>
                  </a:lnTo>
                  <a:lnTo>
                    <a:pt x="3565106" y="20866"/>
                  </a:lnTo>
                  <a:close/>
                </a:path>
                <a:path w="3594100" h="847725">
                  <a:moveTo>
                    <a:pt x="3571202" y="603046"/>
                  </a:moveTo>
                  <a:lnTo>
                    <a:pt x="3565880" y="572376"/>
                  </a:lnTo>
                  <a:lnTo>
                    <a:pt x="3569030" y="599351"/>
                  </a:lnTo>
                  <a:lnTo>
                    <a:pt x="3571202" y="603046"/>
                  </a:lnTo>
                  <a:close/>
                </a:path>
                <a:path w="3594100" h="847725">
                  <a:moveTo>
                    <a:pt x="3572573" y="531355"/>
                  </a:moveTo>
                  <a:lnTo>
                    <a:pt x="3571202" y="498005"/>
                  </a:lnTo>
                  <a:lnTo>
                    <a:pt x="3569474" y="463461"/>
                  </a:lnTo>
                  <a:lnTo>
                    <a:pt x="3568433" y="431253"/>
                  </a:lnTo>
                  <a:lnTo>
                    <a:pt x="3569119" y="404914"/>
                  </a:lnTo>
                  <a:lnTo>
                    <a:pt x="3565474" y="424218"/>
                  </a:lnTo>
                  <a:lnTo>
                    <a:pt x="3566045" y="451370"/>
                  </a:lnTo>
                  <a:lnTo>
                    <a:pt x="3567722" y="481558"/>
                  </a:lnTo>
                  <a:lnTo>
                    <a:pt x="3567353" y="510006"/>
                  </a:lnTo>
                  <a:lnTo>
                    <a:pt x="3565296" y="515734"/>
                  </a:lnTo>
                  <a:lnTo>
                    <a:pt x="3572573" y="531355"/>
                  </a:lnTo>
                  <a:close/>
                </a:path>
                <a:path w="3594100" h="847725">
                  <a:moveTo>
                    <a:pt x="3574732" y="117932"/>
                  </a:moveTo>
                  <a:lnTo>
                    <a:pt x="3569868" y="85267"/>
                  </a:lnTo>
                  <a:lnTo>
                    <a:pt x="3568496" y="80302"/>
                  </a:lnTo>
                  <a:lnTo>
                    <a:pt x="3567049" y="80479"/>
                  </a:lnTo>
                  <a:lnTo>
                    <a:pt x="3565487" y="86537"/>
                  </a:lnTo>
                  <a:lnTo>
                    <a:pt x="3563823" y="99250"/>
                  </a:lnTo>
                  <a:lnTo>
                    <a:pt x="3566452" y="103759"/>
                  </a:lnTo>
                  <a:lnTo>
                    <a:pt x="3568954" y="103416"/>
                  </a:lnTo>
                  <a:lnTo>
                    <a:pt x="3571621" y="105664"/>
                  </a:lnTo>
                  <a:lnTo>
                    <a:pt x="3574732" y="117932"/>
                  </a:lnTo>
                  <a:close/>
                </a:path>
                <a:path w="3594100" h="847725">
                  <a:moveTo>
                    <a:pt x="3576777" y="245033"/>
                  </a:moveTo>
                  <a:lnTo>
                    <a:pt x="3569716" y="186639"/>
                  </a:lnTo>
                  <a:lnTo>
                    <a:pt x="3569817" y="196075"/>
                  </a:lnTo>
                  <a:lnTo>
                    <a:pt x="3576777" y="245033"/>
                  </a:lnTo>
                  <a:close/>
                </a:path>
                <a:path w="3594100" h="847725">
                  <a:moveTo>
                    <a:pt x="3582390" y="208724"/>
                  </a:moveTo>
                  <a:lnTo>
                    <a:pt x="3579876" y="200888"/>
                  </a:lnTo>
                  <a:lnTo>
                    <a:pt x="3581209" y="214858"/>
                  </a:lnTo>
                  <a:lnTo>
                    <a:pt x="3582085" y="212420"/>
                  </a:lnTo>
                  <a:lnTo>
                    <a:pt x="3582390" y="208724"/>
                  </a:lnTo>
                  <a:close/>
                </a:path>
                <a:path w="3594100" h="847725">
                  <a:moveTo>
                    <a:pt x="3582644" y="261289"/>
                  </a:moveTo>
                  <a:lnTo>
                    <a:pt x="3581260" y="272669"/>
                  </a:lnTo>
                  <a:lnTo>
                    <a:pt x="3579901" y="280924"/>
                  </a:lnTo>
                  <a:lnTo>
                    <a:pt x="3578326" y="281254"/>
                  </a:lnTo>
                  <a:lnTo>
                    <a:pt x="3576294" y="268897"/>
                  </a:lnTo>
                  <a:lnTo>
                    <a:pt x="3577996" y="296735"/>
                  </a:lnTo>
                  <a:lnTo>
                    <a:pt x="3580422" y="303796"/>
                  </a:lnTo>
                  <a:lnTo>
                    <a:pt x="3582365" y="291503"/>
                  </a:lnTo>
                  <a:lnTo>
                    <a:pt x="3582644" y="261289"/>
                  </a:lnTo>
                  <a:close/>
                </a:path>
                <a:path w="3594100" h="847725">
                  <a:moveTo>
                    <a:pt x="3583584" y="50444"/>
                  </a:moveTo>
                  <a:lnTo>
                    <a:pt x="3581273" y="17818"/>
                  </a:lnTo>
                  <a:lnTo>
                    <a:pt x="3565601" y="18808"/>
                  </a:lnTo>
                  <a:lnTo>
                    <a:pt x="3580206" y="18859"/>
                  </a:lnTo>
                  <a:lnTo>
                    <a:pt x="3580523" y="36982"/>
                  </a:lnTo>
                  <a:lnTo>
                    <a:pt x="3581247" y="47231"/>
                  </a:lnTo>
                  <a:lnTo>
                    <a:pt x="3582301" y="51193"/>
                  </a:lnTo>
                  <a:lnTo>
                    <a:pt x="3583584" y="50444"/>
                  </a:lnTo>
                  <a:close/>
                </a:path>
                <a:path w="3594100" h="847725">
                  <a:moveTo>
                    <a:pt x="3584029" y="244513"/>
                  </a:moveTo>
                  <a:lnTo>
                    <a:pt x="3581209" y="214871"/>
                  </a:lnTo>
                  <a:lnTo>
                    <a:pt x="3579749" y="218770"/>
                  </a:lnTo>
                  <a:lnTo>
                    <a:pt x="3576815" y="219189"/>
                  </a:lnTo>
                  <a:lnTo>
                    <a:pt x="3582225" y="228473"/>
                  </a:lnTo>
                  <a:lnTo>
                    <a:pt x="3579533" y="226047"/>
                  </a:lnTo>
                  <a:lnTo>
                    <a:pt x="3582124" y="231914"/>
                  </a:lnTo>
                  <a:lnTo>
                    <a:pt x="3584029" y="244513"/>
                  </a:lnTo>
                  <a:close/>
                </a:path>
                <a:path w="3594100" h="847725">
                  <a:moveTo>
                    <a:pt x="3586911" y="817270"/>
                  </a:moveTo>
                  <a:lnTo>
                    <a:pt x="3585311" y="806894"/>
                  </a:lnTo>
                  <a:lnTo>
                    <a:pt x="3583038" y="804570"/>
                  </a:lnTo>
                  <a:lnTo>
                    <a:pt x="3581260" y="806107"/>
                  </a:lnTo>
                  <a:lnTo>
                    <a:pt x="3581108" y="807288"/>
                  </a:lnTo>
                  <a:lnTo>
                    <a:pt x="3580638" y="819899"/>
                  </a:lnTo>
                  <a:lnTo>
                    <a:pt x="3585959" y="815378"/>
                  </a:lnTo>
                  <a:lnTo>
                    <a:pt x="3586911" y="817270"/>
                  </a:lnTo>
                  <a:close/>
                </a:path>
                <a:path w="3594100" h="847725">
                  <a:moveTo>
                    <a:pt x="3588728" y="301231"/>
                  </a:moveTo>
                  <a:lnTo>
                    <a:pt x="3586797" y="301155"/>
                  </a:lnTo>
                  <a:lnTo>
                    <a:pt x="3586124" y="298246"/>
                  </a:lnTo>
                  <a:lnTo>
                    <a:pt x="3586492" y="302869"/>
                  </a:lnTo>
                  <a:lnTo>
                    <a:pt x="3587623" y="325399"/>
                  </a:lnTo>
                  <a:lnTo>
                    <a:pt x="3588004" y="323062"/>
                  </a:lnTo>
                  <a:lnTo>
                    <a:pt x="3588232" y="322402"/>
                  </a:lnTo>
                  <a:lnTo>
                    <a:pt x="3588512" y="321030"/>
                  </a:lnTo>
                  <a:lnTo>
                    <a:pt x="3588461" y="316839"/>
                  </a:lnTo>
                  <a:lnTo>
                    <a:pt x="3588461" y="311061"/>
                  </a:lnTo>
                  <a:lnTo>
                    <a:pt x="3588728" y="301231"/>
                  </a:lnTo>
                  <a:close/>
                </a:path>
                <a:path w="3594100" h="847725">
                  <a:moveTo>
                    <a:pt x="3589807" y="318262"/>
                  </a:moveTo>
                  <a:lnTo>
                    <a:pt x="3588524" y="321030"/>
                  </a:lnTo>
                  <a:lnTo>
                    <a:pt x="3589045" y="327787"/>
                  </a:lnTo>
                  <a:lnTo>
                    <a:pt x="3589718" y="323684"/>
                  </a:lnTo>
                  <a:lnTo>
                    <a:pt x="3589807" y="318262"/>
                  </a:lnTo>
                  <a:close/>
                </a:path>
                <a:path w="3594100" h="847725">
                  <a:moveTo>
                    <a:pt x="3591179" y="25742"/>
                  </a:moveTo>
                  <a:lnTo>
                    <a:pt x="3589540" y="28422"/>
                  </a:lnTo>
                  <a:lnTo>
                    <a:pt x="3587585" y="35915"/>
                  </a:lnTo>
                  <a:lnTo>
                    <a:pt x="3585540" y="44500"/>
                  </a:lnTo>
                  <a:lnTo>
                    <a:pt x="3583584" y="50444"/>
                  </a:lnTo>
                  <a:lnTo>
                    <a:pt x="3585794" y="83591"/>
                  </a:lnTo>
                  <a:lnTo>
                    <a:pt x="3587915" y="49872"/>
                  </a:lnTo>
                  <a:lnTo>
                    <a:pt x="3589324" y="34391"/>
                  </a:lnTo>
                  <a:lnTo>
                    <a:pt x="3591179" y="25742"/>
                  </a:lnTo>
                  <a:close/>
                </a:path>
                <a:path w="3594100" h="847725">
                  <a:moveTo>
                    <a:pt x="3593706" y="232714"/>
                  </a:moveTo>
                  <a:lnTo>
                    <a:pt x="3592347" y="217855"/>
                  </a:lnTo>
                  <a:lnTo>
                    <a:pt x="3590747" y="213309"/>
                  </a:lnTo>
                  <a:lnTo>
                    <a:pt x="3588829" y="216916"/>
                  </a:lnTo>
                  <a:lnTo>
                    <a:pt x="3586492" y="226466"/>
                  </a:lnTo>
                  <a:lnTo>
                    <a:pt x="3589642" y="253441"/>
                  </a:lnTo>
                  <a:lnTo>
                    <a:pt x="3590950" y="246570"/>
                  </a:lnTo>
                  <a:lnTo>
                    <a:pt x="3591890" y="237617"/>
                  </a:lnTo>
                  <a:lnTo>
                    <a:pt x="3592728" y="231406"/>
                  </a:lnTo>
                  <a:lnTo>
                    <a:pt x="3593706" y="232714"/>
                  </a:lnTo>
                  <a:close/>
                </a:path>
              </a:pathLst>
            </a:custGeom>
            <a:solidFill>
              <a:srgbClr val="FFFFFF"/>
            </a:solidFill>
          </p:spPr>
          <p:txBody>
            <a:bodyPr wrap="square" lIns="0" tIns="0" rIns="0" bIns="0" rtlCol="0"/>
            <a:lstStyle/>
            <a:p>
              <a:endParaRPr/>
            </a:p>
          </p:txBody>
        </p:sp>
        <p:sp>
          <p:nvSpPr>
            <p:cNvPr id="5" name="object 5"/>
            <p:cNvSpPr/>
            <p:nvPr/>
          </p:nvSpPr>
          <p:spPr>
            <a:xfrm>
              <a:off x="4365459" y="3042691"/>
              <a:ext cx="3484245" cy="812165"/>
            </a:xfrm>
            <a:custGeom>
              <a:avLst/>
              <a:gdLst/>
              <a:ahLst/>
              <a:cxnLst/>
              <a:rect l="l" t="t" r="r" b="b"/>
              <a:pathLst>
                <a:path w="3484245" h="812164">
                  <a:moveTo>
                    <a:pt x="7454" y="737006"/>
                  </a:moveTo>
                  <a:lnTo>
                    <a:pt x="4953" y="739686"/>
                  </a:lnTo>
                  <a:lnTo>
                    <a:pt x="2476" y="743000"/>
                  </a:lnTo>
                  <a:lnTo>
                    <a:pt x="0" y="746912"/>
                  </a:lnTo>
                  <a:lnTo>
                    <a:pt x="2425" y="743851"/>
                  </a:lnTo>
                  <a:lnTo>
                    <a:pt x="4851" y="741070"/>
                  </a:lnTo>
                  <a:lnTo>
                    <a:pt x="7277" y="738568"/>
                  </a:lnTo>
                  <a:lnTo>
                    <a:pt x="7454" y="737006"/>
                  </a:lnTo>
                  <a:close/>
                </a:path>
                <a:path w="3484245" h="812164">
                  <a:moveTo>
                    <a:pt x="13462" y="387667"/>
                  </a:moveTo>
                  <a:lnTo>
                    <a:pt x="11480" y="385508"/>
                  </a:lnTo>
                  <a:lnTo>
                    <a:pt x="9334" y="389890"/>
                  </a:lnTo>
                  <a:lnTo>
                    <a:pt x="8839" y="409778"/>
                  </a:lnTo>
                  <a:lnTo>
                    <a:pt x="13462" y="387667"/>
                  </a:lnTo>
                  <a:close/>
                </a:path>
                <a:path w="3484245" h="812164">
                  <a:moveTo>
                    <a:pt x="285597" y="730656"/>
                  </a:moveTo>
                  <a:lnTo>
                    <a:pt x="275336" y="730732"/>
                  </a:lnTo>
                  <a:lnTo>
                    <a:pt x="253898" y="731608"/>
                  </a:lnTo>
                  <a:lnTo>
                    <a:pt x="243598" y="731672"/>
                  </a:lnTo>
                  <a:lnTo>
                    <a:pt x="262813" y="732256"/>
                  </a:lnTo>
                  <a:lnTo>
                    <a:pt x="276733" y="734123"/>
                  </a:lnTo>
                  <a:lnTo>
                    <a:pt x="284581" y="734517"/>
                  </a:lnTo>
                  <a:lnTo>
                    <a:pt x="285597" y="730656"/>
                  </a:lnTo>
                  <a:close/>
                </a:path>
                <a:path w="3484245" h="812164">
                  <a:moveTo>
                    <a:pt x="1364742" y="31927"/>
                  </a:moveTo>
                  <a:lnTo>
                    <a:pt x="1357020" y="32740"/>
                  </a:lnTo>
                  <a:lnTo>
                    <a:pt x="1353375" y="33350"/>
                  </a:lnTo>
                  <a:lnTo>
                    <a:pt x="1351127" y="33883"/>
                  </a:lnTo>
                  <a:lnTo>
                    <a:pt x="1355394" y="33375"/>
                  </a:lnTo>
                  <a:lnTo>
                    <a:pt x="1359916" y="32766"/>
                  </a:lnTo>
                  <a:lnTo>
                    <a:pt x="1364742" y="31927"/>
                  </a:lnTo>
                  <a:close/>
                </a:path>
                <a:path w="3484245" h="812164">
                  <a:moveTo>
                    <a:pt x="1373124" y="39649"/>
                  </a:moveTo>
                  <a:lnTo>
                    <a:pt x="1372565" y="37846"/>
                  </a:lnTo>
                  <a:lnTo>
                    <a:pt x="1351534" y="35471"/>
                  </a:lnTo>
                  <a:lnTo>
                    <a:pt x="1351127" y="33883"/>
                  </a:lnTo>
                  <a:lnTo>
                    <a:pt x="1333703" y="35598"/>
                  </a:lnTo>
                  <a:lnTo>
                    <a:pt x="1322311" y="36842"/>
                  </a:lnTo>
                  <a:lnTo>
                    <a:pt x="1318209" y="39090"/>
                  </a:lnTo>
                  <a:lnTo>
                    <a:pt x="1322692" y="43738"/>
                  </a:lnTo>
                  <a:lnTo>
                    <a:pt x="1343596" y="43865"/>
                  </a:lnTo>
                  <a:lnTo>
                    <a:pt x="1349502" y="41414"/>
                  </a:lnTo>
                  <a:lnTo>
                    <a:pt x="1354607" y="39103"/>
                  </a:lnTo>
                  <a:lnTo>
                    <a:pt x="1373124" y="39649"/>
                  </a:lnTo>
                  <a:close/>
                </a:path>
                <a:path w="3484245" h="812164">
                  <a:moveTo>
                    <a:pt x="1827504" y="12852"/>
                  </a:moveTo>
                  <a:lnTo>
                    <a:pt x="1826145" y="0"/>
                  </a:lnTo>
                  <a:lnTo>
                    <a:pt x="1818017" y="12954"/>
                  </a:lnTo>
                  <a:lnTo>
                    <a:pt x="1827504" y="12852"/>
                  </a:lnTo>
                  <a:close/>
                </a:path>
                <a:path w="3484245" h="812164">
                  <a:moveTo>
                    <a:pt x="2376982" y="5080"/>
                  </a:moveTo>
                  <a:lnTo>
                    <a:pt x="2375979" y="3721"/>
                  </a:lnTo>
                  <a:lnTo>
                    <a:pt x="2338679" y="5537"/>
                  </a:lnTo>
                  <a:lnTo>
                    <a:pt x="2338286" y="6985"/>
                  </a:lnTo>
                  <a:lnTo>
                    <a:pt x="2342172" y="7988"/>
                  </a:lnTo>
                  <a:lnTo>
                    <a:pt x="2349373" y="8420"/>
                  </a:lnTo>
                  <a:lnTo>
                    <a:pt x="2358923" y="8166"/>
                  </a:lnTo>
                  <a:lnTo>
                    <a:pt x="2372944" y="6159"/>
                  </a:lnTo>
                  <a:lnTo>
                    <a:pt x="2376982" y="5080"/>
                  </a:lnTo>
                  <a:close/>
                </a:path>
                <a:path w="3484245" h="812164">
                  <a:moveTo>
                    <a:pt x="2393937" y="24244"/>
                  </a:moveTo>
                  <a:lnTo>
                    <a:pt x="2380005" y="22885"/>
                  </a:lnTo>
                  <a:lnTo>
                    <a:pt x="2370721" y="24777"/>
                  </a:lnTo>
                  <a:lnTo>
                    <a:pt x="2357463" y="26771"/>
                  </a:lnTo>
                  <a:lnTo>
                    <a:pt x="2353754" y="28257"/>
                  </a:lnTo>
                  <a:lnTo>
                    <a:pt x="2373147" y="28651"/>
                  </a:lnTo>
                  <a:lnTo>
                    <a:pt x="2380640" y="27089"/>
                  </a:lnTo>
                  <a:lnTo>
                    <a:pt x="2390851" y="25628"/>
                  </a:lnTo>
                  <a:lnTo>
                    <a:pt x="2393937" y="24244"/>
                  </a:lnTo>
                  <a:close/>
                </a:path>
                <a:path w="3484245" h="812164">
                  <a:moveTo>
                    <a:pt x="2488768" y="21056"/>
                  </a:moveTo>
                  <a:lnTo>
                    <a:pt x="2478684" y="19735"/>
                  </a:lnTo>
                  <a:lnTo>
                    <a:pt x="2477998" y="18326"/>
                  </a:lnTo>
                  <a:lnTo>
                    <a:pt x="2472334" y="16243"/>
                  </a:lnTo>
                  <a:lnTo>
                    <a:pt x="2471191" y="24091"/>
                  </a:lnTo>
                  <a:lnTo>
                    <a:pt x="2488768" y="21056"/>
                  </a:lnTo>
                  <a:close/>
                </a:path>
                <a:path w="3484245" h="812164">
                  <a:moveTo>
                    <a:pt x="2865501" y="11480"/>
                  </a:moveTo>
                  <a:lnTo>
                    <a:pt x="2855391" y="10172"/>
                  </a:lnTo>
                  <a:lnTo>
                    <a:pt x="2831287" y="9702"/>
                  </a:lnTo>
                  <a:lnTo>
                    <a:pt x="2865501" y="11480"/>
                  </a:lnTo>
                  <a:close/>
                </a:path>
                <a:path w="3484245" h="812164">
                  <a:moveTo>
                    <a:pt x="3434156" y="811758"/>
                  </a:moveTo>
                  <a:lnTo>
                    <a:pt x="3415817" y="807440"/>
                  </a:lnTo>
                  <a:lnTo>
                    <a:pt x="3405733" y="809091"/>
                  </a:lnTo>
                  <a:lnTo>
                    <a:pt x="3434156" y="811758"/>
                  </a:lnTo>
                  <a:close/>
                </a:path>
                <a:path w="3484245" h="812164">
                  <a:moveTo>
                    <a:pt x="3484054" y="800315"/>
                  </a:moveTo>
                  <a:lnTo>
                    <a:pt x="3465182" y="801382"/>
                  </a:lnTo>
                  <a:lnTo>
                    <a:pt x="3460292" y="799541"/>
                  </a:lnTo>
                  <a:lnTo>
                    <a:pt x="3466985" y="807732"/>
                  </a:lnTo>
                  <a:lnTo>
                    <a:pt x="3484054" y="800315"/>
                  </a:lnTo>
                  <a:close/>
                </a:path>
              </a:pathLst>
            </a:custGeom>
            <a:solidFill>
              <a:srgbClr val="FFFFFF"/>
            </a:solidFill>
          </p:spPr>
          <p:txBody>
            <a:bodyPr wrap="square" lIns="0" tIns="0" rIns="0" bIns="0" rtlCol="0"/>
            <a:lstStyle/>
            <a:p>
              <a:endParaRPr/>
            </a:p>
          </p:txBody>
        </p:sp>
        <p:sp>
          <p:nvSpPr>
            <p:cNvPr id="6" name="object 6"/>
            <p:cNvSpPr/>
            <p:nvPr/>
          </p:nvSpPr>
          <p:spPr>
            <a:xfrm>
              <a:off x="4510811" y="3231629"/>
              <a:ext cx="3131820" cy="412115"/>
            </a:xfrm>
            <a:custGeom>
              <a:avLst/>
              <a:gdLst/>
              <a:ahLst/>
              <a:cxnLst/>
              <a:rect l="l" t="t" r="r" b="b"/>
              <a:pathLst>
                <a:path w="3131820" h="412114">
                  <a:moveTo>
                    <a:pt x="332727" y="405193"/>
                  </a:moveTo>
                  <a:lnTo>
                    <a:pt x="218452" y="198412"/>
                  </a:lnTo>
                  <a:lnTo>
                    <a:pt x="218452" y="197307"/>
                  </a:lnTo>
                  <a:lnTo>
                    <a:pt x="326567" y="6692"/>
                  </a:lnTo>
                  <a:lnTo>
                    <a:pt x="221259" y="6692"/>
                  </a:lnTo>
                  <a:lnTo>
                    <a:pt x="138366" y="160528"/>
                  </a:lnTo>
                  <a:lnTo>
                    <a:pt x="98031" y="160528"/>
                  </a:lnTo>
                  <a:lnTo>
                    <a:pt x="98031" y="6692"/>
                  </a:lnTo>
                  <a:lnTo>
                    <a:pt x="0" y="6692"/>
                  </a:lnTo>
                  <a:lnTo>
                    <a:pt x="0" y="405193"/>
                  </a:lnTo>
                  <a:lnTo>
                    <a:pt x="98031" y="405193"/>
                  </a:lnTo>
                  <a:lnTo>
                    <a:pt x="98031" y="243560"/>
                  </a:lnTo>
                  <a:lnTo>
                    <a:pt x="138366" y="243560"/>
                  </a:lnTo>
                  <a:lnTo>
                    <a:pt x="222935" y="405193"/>
                  </a:lnTo>
                  <a:lnTo>
                    <a:pt x="332727" y="405193"/>
                  </a:lnTo>
                  <a:close/>
                </a:path>
                <a:path w="3131820" h="412114">
                  <a:moveTo>
                    <a:pt x="541629" y="6680"/>
                  </a:moveTo>
                  <a:lnTo>
                    <a:pt x="443611" y="6680"/>
                  </a:lnTo>
                  <a:lnTo>
                    <a:pt x="443611" y="405180"/>
                  </a:lnTo>
                  <a:lnTo>
                    <a:pt x="541629" y="405180"/>
                  </a:lnTo>
                  <a:lnTo>
                    <a:pt x="541629" y="6680"/>
                  </a:lnTo>
                  <a:close/>
                </a:path>
                <a:path w="3131820" h="412114">
                  <a:moveTo>
                    <a:pt x="1035672" y="344995"/>
                  </a:moveTo>
                  <a:lnTo>
                    <a:pt x="985253" y="273646"/>
                  </a:lnTo>
                  <a:lnTo>
                    <a:pt x="977125" y="281317"/>
                  </a:lnTo>
                  <a:lnTo>
                    <a:pt x="954722" y="298183"/>
                  </a:lnTo>
                  <a:lnTo>
                    <a:pt x="920978" y="315048"/>
                  </a:lnTo>
                  <a:lnTo>
                    <a:pt x="878840" y="322707"/>
                  </a:lnTo>
                  <a:lnTo>
                    <a:pt x="829957" y="312293"/>
                  </a:lnTo>
                  <a:lnTo>
                    <a:pt x="794524" y="284949"/>
                  </a:lnTo>
                  <a:lnTo>
                    <a:pt x="772960" y="246532"/>
                  </a:lnTo>
                  <a:lnTo>
                    <a:pt x="765683" y="202882"/>
                  </a:lnTo>
                  <a:lnTo>
                    <a:pt x="772566" y="160896"/>
                  </a:lnTo>
                  <a:lnTo>
                    <a:pt x="793483" y="124510"/>
                  </a:lnTo>
                  <a:lnTo>
                    <a:pt x="828776" y="98882"/>
                  </a:lnTo>
                  <a:lnTo>
                    <a:pt x="878840" y="89192"/>
                  </a:lnTo>
                  <a:lnTo>
                    <a:pt x="917892" y="95542"/>
                  </a:lnTo>
                  <a:lnTo>
                    <a:pt x="949756" y="109524"/>
                  </a:lnTo>
                  <a:lnTo>
                    <a:pt x="971219" y="123507"/>
                  </a:lnTo>
                  <a:lnTo>
                    <a:pt x="979093" y="129857"/>
                  </a:lnTo>
                  <a:lnTo>
                    <a:pt x="1024458" y="56286"/>
                  </a:lnTo>
                  <a:lnTo>
                    <a:pt x="1014945" y="47498"/>
                  </a:lnTo>
                  <a:lnTo>
                    <a:pt x="986586" y="28143"/>
                  </a:lnTo>
                  <a:lnTo>
                    <a:pt x="939634" y="8801"/>
                  </a:lnTo>
                  <a:lnTo>
                    <a:pt x="874344" y="0"/>
                  </a:lnTo>
                  <a:lnTo>
                    <a:pt x="824788" y="5283"/>
                  </a:lnTo>
                  <a:lnTo>
                    <a:pt x="780034" y="20383"/>
                  </a:lnTo>
                  <a:lnTo>
                    <a:pt x="741108" y="44234"/>
                  </a:lnTo>
                  <a:lnTo>
                    <a:pt x="709053" y="75717"/>
                  </a:lnTo>
                  <a:lnTo>
                    <a:pt x="684872" y="113753"/>
                  </a:lnTo>
                  <a:lnTo>
                    <a:pt x="669607" y="157238"/>
                  </a:lnTo>
                  <a:lnTo>
                    <a:pt x="664298" y="205092"/>
                  </a:lnTo>
                  <a:lnTo>
                    <a:pt x="669353" y="253758"/>
                  </a:lnTo>
                  <a:lnTo>
                    <a:pt x="683996" y="297776"/>
                  </a:lnTo>
                  <a:lnTo>
                    <a:pt x="707466" y="336092"/>
                  </a:lnTo>
                  <a:lnTo>
                    <a:pt x="739000" y="367703"/>
                  </a:lnTo>
                  <a:lnTo>
                    <a:pt x="777836" y="391553"/>
                  </a:lnTo>
                  <a:lnTo>
                    <a:pt x="823201" y="406628"/>
                  </a:lnTo>
                  <a:lnTo>
                    <a:pt x="874344" y="411886"/>
                  </a:lnTo>
                  <a:lnTo>
                    <a:pt x="943737" y="401434"/>
                  </a:lnTo>
                  <a:lnTo>
                    <a:pt x="994283" y="378434"/>
                  </a:lnTo>
                  <a:lnTo>
                    <a:pt x="1025194" y="355447"/>
                  </a:lnTo>
                  <a:lnTo>
                    <a:pt x="1035672" y="344995"/>
                  </a:lnTo>
                  <a:close/>
                </a:path>
                <a:path w="3131820" h="412114">
                  <a:moveTo>
                    <a:pt x="1483766" y="405193"/>
                  </a:moveTo>
                  <a:lnTo>
                    <a:pt x="1369491" y="198412"/>
                  </a:lnTo>
                  <a:lnTo>
                    <a:pt x="1369491" y="197307"/>
                  </a:lnTo>
                  <a:lnTo>
                    <a:pt x="1477606" y="6692"/>
                  </a:lnTo>
                  <a:lnTo>
                    <a:pt x="1372298" y="6692"/>
                  </a:lnTo>
                  <a:lnTo>
                    <a:pt x="1289392" y="160528"/>
                  </a:lnTo>
                  <a:lnTo>
                    <a:pt x="1249070" y="160528"/>
                  </a:lnTo>
                  <a:lnTo>
                    <a:pt x="1249070" y="6692"/>
                  </a:lnTo>
                  <a:lnTo>
                    <a:pt x="1151039" y="6692"/>
                  </a:lnTo>
                  <a:lnTo>
                    <a:pt x="1151039" y="405193"/>
                  </a:lnTo>
                  <a:lnTo>
                    <a:pt x="1249070" y="405193"/>
                  </a:lnTo>
                  <a:lnTo>
                    <a:pt x="1249070" y="243560"/>
                  </a:lnTo>
                  <a:lnTo>
                    <a:pt x="1289392" y="243560"/>
                  </a:lnTo>
                  <a:lnTo>
                    <a:pt x="1373974" y="405193"/>
                  </a:lnTo>
                  <a:lnTo>
                    <a:pt x="1483766" y="405193"/>
                  </a:lnTo>
                  <a:close/>
                </a:path>
                <a:path w="3131820" h="412114">
                  <a:moveTo>
                    <a:pt x="1852307" y="288150"/>
                  </a:moveTo>
                  <a:lnTo>
                    <a:pt x="1842312" y="241858"/>
                  </a:lnTo>
                  <a:lnTo>
                    <a:pt x="1816544" y="208699"/>
                  </a:lnTo>
                  <a:lnTo>
                    <a:pt x="1781314" y="185254"/>
                  </a:lnTo>
                  <a:lnTo>
                    <a:pt x="1742935" y="168160"/>
                  </a:lnTo>
                  <a:lnTo>
                    <a:pt x="1707705" y="154000"/>
                  </a:lnTo>
                  <a:lnTo>
                    <a:pt x="1681937" y="139395"/>
                  </a:lnTo>
                  <a:lnTo>
                    <a:pt x="1671942" y="120942"/>
                  </a:lnTo>
                  <a:lnTo>
                    <a:pt x="1675765" y="106654"/>
                  </a:lnTo>
                  <a:lnTo>
                    <a:pt x="1685671" y="96977"/>
                  </a:lnTo>
                  <a:lnTo>
                    <a:pt x="1699361" y="91478"/>
                  </a:lnTo>
                  <a:lnTo>
                    <a:pt x="1714525" y="89738"/>
                  </a:lnTo>
                  <a:lnTo>
                    <a:pt x="1748675" y="95224"/>
                  </a:lnTo>
                  <a:lnTo>
                    <a:pt x="1776831" y="107289"/>
                  </a:lnTo>
                  <a:lnTo>
                    <a:pt x="1795957" y="119367"/>
                  </a:lnTo>
                  <a:lnTo>
                    <a:pt x="1803019" y="124853"/>
                  </a:lnTo>
                  <a:lnTo>
                    <a:pt x="1844471" y="45148"/>
                  </a:lnTo>
                  <a:lnTo>
                    <a:pt x="1836470" y="38100"/>
                  </a:lnTo>
                  <a:lnTo>
                    <a:pt x="1812404" y="22580"/>
                  </a:lnTo>
                  <a:lnTo>
                    <a:pt x="1772158" y="7061"/>
                  </a:lnTo>
                  <a:lnTo>
                    <a:pt x="1715643" y="12"/>
                  </a:lnTo>
                  <a:lnTo>
                    <a:pt x="1670354" y="5638"/>
                  </a:lnTo>
                  <a:lnTo>
                    <a:pt x="1631391" y="21780"/>
                  </a:lnTo>
                  <a:lnTo>
                    <a:pt x="1600898" y="47320"/>
                  </a:lnTo>
                  <a:lnTo>
                    <a:pt x="1581023" y="81114"/>
                  </a:lnTo>
                  <a:lnTo>
                    <a:pt x="1573923" y="122072"/>
                  </a:lnTo>
                  <a:lnTo>
                    <a:pt x="1583905" y="167513"/>
                  </a:lnTo>
                  <a:lnTo>
                    <a:pt x="1609674" y="200774"/>
                  </a:lnTo>
                  <a:lnTo>
                    <a:pt x="1644916" y="224878"/>
                  </a:lnTo>
                  <a:lnTo>
                    <a:pt x="1683296" y="242849"/>
                  </a:lnTo>
                  <a:lnTo>
                    <a:pt x="1718538" y="257746"/>
                  </a:lnTo>
                  <a:lnTo>
                    <a:pt x="1744294" y="272580"/>
                  </a:lnTo>
                  <a:lnTo>
                    <a:pt x="1754289" y="290385"/>
                  </a:lnTo>
                  <a:lnTo>
                    <a:pt x="1750568" y="305447"/>
                  </a:lnTo>
                  <a:lnTo>
                    <a:pt x="1740839" y="315252"/>
                  </a:lnTo>
                  <a:lnTo>
                    <a:pt x="1727352" y="320548"/>
                  </a:lnTo>
                  <a:lnTo>
                    <a:pt x="1712277" y="322148"/>
                  </a:lnTo>
                  <a:lnTo>
                    <a:pt x="1676044" y="315709"/>
                  </a:lnTo>
                  <a:lnTo>
                    <a:pt x="1645475" y="301523"/>
                  </a:lnTo>
                  <a:lnTo>
                    <a:pt x="1624368" y="287350"/>
                  </a:lnTo>
                  <a:lnTo>
                    <a:pt x="1616494" y="280911"/>
                  </a:lnTo>
                  <a:lnTo>
                    <a:pt x="1564957" y="355028"/>
                  </a:lnTo>
                  <a:lnTo>
                    <a:pt x="1574558" y="363918"/>
                  </a:lnTo>
                  <a:lnTo>
                    <a:pt x="1602765" y="383451"/>
                  </a:lnTo>
                  <a:lnTo>
                    <a:pt x="1648612" y="402996"/>
                  </a:lnTo>
                  <a:lnTo>
                    <a:pt x="1711159" y="411873"/>
                  </a:lnTo>
                  <a:lnTo>
                    <a:pt x="1760474" y="405371"/>
                  </a:lnTo>
                  <a:lnTo>
                    <a:pt x="1799805" y="387426"/>
                  </a:lnTo>
                  <a:lnTo>
                    <a:pt x="1828596" y="360349"/>
                  </a:lnTo>
                  <a:lnTo>
                    <a:pt x="1846287" y="326478"/>
                  </a:lnTo>
                  <a:lnTo>
                    <a:pt x="1852307" y="288150"/>
                  </a:lnTo>
                  <a:close/>
                </a:path>
                <a:path w="3131820" h="412114">
                  <a:moveTo>
                    <a:pt x="2271852" y="6870"/>
                  </a:moveTo>
                  <a:lnTo>
                    <a:pt x="1930717" y="6870"/>
                  </a:lnTo>
                  <a:lnTo>
                    <a:pt x="1930717" y="90690"/>
                  </a:lnTo>
                  <a:lnTo>
                    <a:pt x="2052269" y="90690"/>
                  </a:lnTo>
                  <a:lnTo>
                    <a:pt x="2052269" y="405650"/>
                  </a:lnTo>
                  <a:lnTo>
                    <a:pt x="2150287" y="405650"/>
                  </a:lnTo>
                  <a:lnTo>
                    <a:pt x="2150287" y="90690"/>
                  </a:lnTo>
                  <a:lnTo>
                    <a:pt x="2271852" y="90690"/>
                  </a:lnTo>
                  <a:lnTo>
                    <a:pt x="2271852" y="6870"/>
                  </a:lnTo>
                  <a:close/>
                </a:path>
                <a:path w="3131820" h="412114">
                  <a:moveTo>
                    <a:pt x="2681846" y="405193"/>
                  </a:moveTo>
                  <a:lnTo>
                    <a:pt x="2653284" y="321576"/>
                  </a:lnTo>
                  <a:lnTo>
                    <a:pt x="2626639" y="243560"/>
                  </a:lnTo>
                  <a:lnTo>
                    <a:pt x="2576766" y="97536"/>
                  </a:lnTo>
                  <a:lnTo>
                    <a:pt x="2545740" y="6692"/>
                  </a:lnTo>
                  <a:lnTo>
                    <a:pt x="2533421" y="6692"/>
                  </a:lnTo>
                  <a:lnTo>
                    <a:pt x="2533421" y="243560"/>
                  </a:lnTo>
                  <a:lnTo>
                    <a:pt x="2454427" y="243560"/>
                  </a:lnTo>
                  <a:lnTo>
                    <a:pt x="2477389" y="166090"/>
                  </a:lnTo>
                  <a:lnTo>
                    <a:pt x="2488247" y="122415"/>
                  </a:lnTo>
                  <a:lnTo>
                    <a:pt x="2493632" y="97536"/>
                  </a:lnTo>
                  <a:lnTo>
                    <a:pt x="2494762" y="97536"/>
                  </a:lnTo>
                  <a:lnTo>
                    <a:pt x="2505392" y="144805"/>
                  </a:lnTo>
                  <a:lnTo>
                    <a:pt x="2533421" y="243560"/>
                  </a:lnTo>
                  <a:lnTo>
                    <a:pt x="2533421" y="6692"/>
                  </a:lnTo>
                  <a:lnTo>
                    <a:pt x="2442667" y="6692"/>
                  </a:lnTo>
                  <a:lnTo>
                    <a:pt x="2306561" y="405193"/>
                  </a:lnTo>
                  <a:lnTo>
                    <a:pt x="2407374" y="405193"/>
                  </a:lnTo>
                  <a:lnTo>
                    <a:pt x="2431465" y="321576"/>
                  </a:lnTo>
                  <a:lnTo>
                    <a:pt x="2556370" y="321576"/>
                  </a:lnTo>
                  <a:lnTo>
                    <a:pt x="2581021" y="405193"/>
                  </a:lnTo>
                  <a:lnTo>
                    <a:pt x="2681846" y="405193"/>
                  </a:lnTo>
                  <a:close/>
                </a:path>
                <a:path w="3131820" h="412114">
                  <a:moveTo>
                    <a:pt x="3131629" y="205092"/>
                  </a:moveTo>
                  <a:lnTo>
                    <a:pt x="3126790" y="154622"/>
                  </a:lnTo>
                  <a:lnTo>
                    <a:pt x="3112693" y="110921"/>
                  </a:lnTo>
                  <a:lnTo>
                    <a:pt x="3089960" y="74358"/>
                  </a:lnTo>
                  <a:lnTo>
                    <a:pt x="3059188" y="45300"/>
                  </a:lnTo>
                  <a:lnTo>
                    <a:pt x="3030245" y="29222"/>
                  </a:lnTo>
                  <a:lnTo>
                    <a:pt x="3030245" y="205092"/>
                  </a:lnTo>
                  <a:lnTo>
                    <a:pt x="3022714" y="255511"/>
                  </a:lnTo>
                  <a:lnTo>
                    <a:pt x="3001048" y="291973"/>
                  </a:lnTo>
                  <a:lnTo>
                    <a:pt x="2966669" y="314121"/>
                  </a:lnTo>
                  <a:lnTo>
                    <a:pt x="2921012" y="321589"/>
                  </a:lnTo>
                  <a:lnTo>
                    <a:pt x="2880677" y="321589"/>
                  </a:lnTo>
                  <a:lnTo>
                    <a:pt x="2880677" y="90284"/>
                  </a:lnTo>
                  <a:lnTo>
                    <a:pt x="2921012" y="90284"/>
                  </a:lnTo>
                  <a:lnTo>
                    <a:pt x="2965958" y="97574"/>
                  </a:lnTo>
                  <a:lnTo>
                    <a:pt x="3000413" y="119265"/>
                  </a:lnTo>
                  <a:lnTo>
                    <a:pt x="3022473" y="155181"/>
                  </a:lnTo>
                  <a:lnTo>
                    <a:pt x="3030245" y="205092"/>
                  </a:lnTo>
                  <a:lnTo>
                    <a:pt x="3030245" y="29222"/>
                  </a:lnTo>
                  <a:lnTo>
                    <a:pt x="3021025" y="24091"/>
                  </a:lnTo>
                  <a:lnTo>
                    <a:pt x="2976067" y="11099"/>
                  </a:lnTo>
                  <a:lnTo>
                    <a:pt x="2924937" y="6692"/>
                  </a:lnTo>
                  <a:lnTo>
                    <a:pt x="2782659" y="6692"/>
                  </a:lnTo>
                  <a:lnTo>
                    <a:pt x="2782659" y="405193"/>
                  </a:lnTo>
                  <a:lnTo>
                    <a:pt x="2924937" y="405193"/>
                  </a:lnTo>
                  <a:lnTo>
                    <a:pt x="2976067" y="400685"/>
                  </a:lnTo>
                  <a:lnTo>
                    <a:pt x="3021025" y="387464"/>
                  </a:lnTo>
                  <a:lnTo>
                    <a:pt x="3059188" y="365925"/>
                  </a:lnTo>
                  <a:lnTo>
                    <a:pt x="3089960" y="336499"/>
                  </a:lnTo>
                  <a:lnTo>
                    <a:pt x="3099143" y="321589"/>
                  </a:lnTo>
                  <a:lnTo>
                    <a:pt x="3112693" y="299605"/>
                  </a:lnTo>
                  <a:lnTo>
                    <a:pt x="3126790" y="255663"/>
                  </a:lnTo>
                  <a:lnTo>
                    <a:pt x="3131629" y="205092"/>
                  </a:lnTo>
                  <a:close/>
                </a:path>
              </a:pathLst>
            </a:custGeom>
            <a:solidFill>
              <a:srgbClr val="E40572"/>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0243AEB-C2FA-4632-E1D2-ABBA71146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15800" cy="5803890"/>
          </a:xfrm>
          <a:prstGeom prst="rect">
            <a:avLst/>
          </a:prstGeom>
          <a:noFill/>
          <a:effectLst>
            <a:outerShdw blurRad="749300" dist="38100" dir="3000000" algn="ctr" rotWithShape="0">
              <a:schemeClr val="tx1">
                <a:alpha val="0"/>
              </a:schemeClr>
            </a:outerShdw>
            <a:reflection stA="1500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4" name="Title 23"/>
          <p:cNvSpPr>
            <a:spLocks noGrp="1"/>
          </p:cNvSpPr>
          <p:nvPr>
            <p:ph type="title"/>
          </p:nvPr>
        </p:nvSpPr>
        <p:spPr>
          <a:xfrm>
            <a:off x="304800" y="3048000"/>
            <a:ext cx="11230471" cy="2000548"/>
          </a:xfrm>
        </p:spPr>
        <p:txBody>
          <a:bodyPr/>
          <a:lstStyle/>
          <a:p>
            <a:r>
              <a:rPr lang="nl-NL" dirty="0">
                <a:solidFill>
                  <a:schemeClr val="tx1"/>
                </a:solidFill>
              </a:rPr>
              <a:t>Participatieplan</a:t>
            </a:r>
            <a:br>
              <a:rPr lang="nl-NL" dirty="0">
                <a:solidFill>
                  <a:schemeClr val="tx1"/>
                </a:solidFill>
              </a:rPr>
            </a:br>
            <a:r>
              <a:rPr lang="nl-NL" dirty="0">
                <a:solidFill>
                  <a:schemeClr val="tx1"/>
                </a:solidFill>
              </a:rPr>
              <a:t>Badhuisweg Scheveningen</a:t>
            </a:r>
            <a:br>
              <a:rPr lang="en-US" dirty="0"/>
            </a:br>
            <a:br>
              <a:rPr lang="en-US" sz="1200" dirty="0"/>
            </a:br>
            <a:r>
              <a:rPr lang="en-US" sz="3000" b="0" dirty="0" err="1">
                <a:solidFill>
                  <a:schemeClr val="tx1"/>
                </a:solidFill>
                <a:latin typeface="Museo Sans 500" panose="02000000000000000000" pitchFamily="2" charset="77"/>
              </a:rPr>
              <a:t>Maart</a:t>
            </a:r>
            <a:r>
              <a:rPr lang="en-US" sz="3000" b="0" dirty="0">
                <a:solidFill>
                  <a:schemeClr val="tx1"/>
                </a:solidFill>
                <a:latin typeface="Museo Sans 500" panose="02000000000000000000" pitchFamily="2" charset="77"/>
              </a:rPr>
              <a:t> 2023</a:t>
            </a:r>
            <a:endParaRPr lang="en-US" dirty="0">
              <a:solidFill>
                <a:schemeClr val="tx1"/>
              </a:solidFill>
            </a:endParaRPr>
          </a:p>
        </p:txBody>
      </p:sp>
      <p:sp>
        <p:nvSpPr>
          <p:cNvPr id="25" name="Text Placeholder 24"/>
          <p:cNvSpPr>
            <a:spLocks noGrp="1"/>
          </p:cNvSpPr>
          <p:nvPr>
            <p:ph type="body" sz="quarter" idx="10"/>
          </p:nvPr>
        </p:nvSpPr>
        <p:spPr>
          <a:xfrm>
            <a:off x="429908" y="6322731"/>
            <a:ext cx="7502816" cy="307777"/>
          </a:xfrm>
        </p:spPr>
        <p:txBody>
          <a:bodyPr/>
          <a:lstStyle/>
          <a:p>
            <a:r>
              <a:rPr lang="en-US" sz="2000" i="1" dirty="0">
                <a:solidFill>
                  <a:schemeClr val="tx1"/>
                </a:solidFill>
              </a:rPr>
              <a:t>In </a:t>
            </a:r>
            <a:r>
              <a:rPr lang="en-US" sz="2000" i="1" dirty="0" err="1">
                <a:solidFill>
                  <a:schemeClr val="tx1"/>
                </a:solidFill>
              </a:rPr>
              <a:t>opdracht</a:t>
            </a:r>
            <a:r>
              <a:rPr lang="en-US" sz="2000" i="1" dirty="0">
                <a:solidFill>
                  <a:schemeClr val="tx1"/>
                </a:solidFill>
              </a:rPr>
              <a:t> van </a:t>
            </a:r>
            <a:r>
              <a:rPr lang="en-US" sz="2000" i="1" dirty="0" err="1">
                <a:solidFill>
                  <a:schemeClr val="tx1"/>
                </a:solidFill>
              </a:rPr>
              <a:t>MyB</a:t>
            </a:r>
            <a:r>
              <a:rPr lang="en-US" sz="2000" i="1" dirty="0">
                <a:solidFill>
                  <a:schemeClr val="tx1"/>
                </a:solidFill>
              </a:rPr>
              <a:t>.</a:t>
            </a:r>
          </a:p>
        </p:txBody>
      </p:sp>
    </p:spTree>
    <p:extLst>
      <p:ext uri="{BB962C8B-B14F-4D97-AF65-F5344CB8AC3E}">
        <p14:creationId xmlns:p14="http://schemas.microsoft.com/office/powerpoint/2010/main" val="188128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BEDBD00-A74A-47A8-B1D2-84FADCEA34BA}"/>
              </a:ext>
            </a:extLst>
          </p:cNvPr>
          <p:cNvSpPr>
            <a:spLocks noGrp="1"/>
          </p:cNvSpPr>
          <p:nvPr>
            <p:ph type="body" sz="quarter" idx="12"/>
          </p:nvPr>
        </p:nvSpPr>
        <p:spPr>
          <a:xfrm>
            <a:off x="466725" y="453961"/>
            <a:ext cx="7410451" cy="430887"/>
          </a:xfrm>
        </p:spPr>
        <p:txBody>
          <a:bodyPr/>
          <a:lstStyle/>
          <a:p>
            <a:r>
              <a:rPr lang="nl-NL" dirty="0"/>
              <a:t>CONTEXT en opgave</a:t>
            </a:r>
          </a:p>
        </p:txBody>
      </p:sp>
      <p:sp>
        <p:nvSpPr>
          <p:cNvPr id="3" name="Tijdelijke aanduiding voor dianummer 2">
            <a:extLst>
              <a:ext uri="{FF2B5EF4-FFF2-40B4-BE49-F238E27FC236}">
                <a16:creationId xmlns:a16="http://schemas.microsoft.com/office/drawing/2014/main" id="{A300C2F5-36B1-4322-804B-A6DB7B711B83}"/>
              </a:ext>
            </a:extLst>
          </p:cNvPr>
          <p:cNvSpPr>
            <a:spLocks noGrp="1"/>
          </p:cNvSpPr>
          <p:nvPr>
            <p:ph type="sldNum" sz="quarter" idx="4"/>
          </p:nvPr>
        </p:nvSpPr>
        <p:spPr/>
        <p:txBody>
          <a:bodyPr/>
          <a:lstStyle/>
          <a:p>
            <a:fld id="{3C4AD23A-48DC-3D46-BBC8-42C5E8188150}" type="slidenum">
              <a:rPr lang="en-US" smtClean="0"/>
              <a:pPr/>
              <a:t>3</a:t>
            </a:fld>
            <a:endParaRPr lang="en-US" dirty="0"/>
          </a:p>
        </p:txBody>
      </p:sp>
      <p:sp>
        <p:nvSpPr>
          <p:cNvPr id="4" name="Tijdelijke aanduiding voor tekst 3">
            <a:extLst>
              <a:ext uri="{FF2B5EF4-FFF2-40B4-BE49-F238E27FC236}">
                <a16:creationId xmlns:a16="http://schemas.microsoft.com/office/drawing/2014/main" id="{DD164AF0-4DC6-44A1-B0ED-7EC837AB4B66}"/>
              </a:ext>
            </a:extLst>
          </p:cNvPr>
          <p:cNvSpPr>
            <a:spLocks noGrp="1"/>
          </p:cNvSpPr>
          <p:nvPr>
            <p:ph type="body" sz="quarter" idx="10"/>
          </p:nvPr>
        </p:nvSpPr>
        <p:spPr>
          <a:xfrm>
            <a:off x="466726" y="1595500"/>
            <a:ext cx="5339714" cy="2215991"/>
          </a:xfrm>
        </p:spPr>
        <p:txBody>
          <a:bodyPr/>
          <a:lstStyle/>
          <a:p>
            <a:pPr marL="0" indent="0">
              <a:buNone/>
            </a:pPr>
            <a:r>
              <a:rPr lang="nl-NL" sz="1600" u="none" strike="noStrike" dirty="0">
                <a:solidFill>
                  <a:srgbClr val="000000"/>
                </a:solidFill>
                <a:effectLst/>
                <a:latin typeface="Museo Sans 300" panose="02000000000000000000" pitchFamily="2" charset="77"/>
              </a:rPr>
              <a:t>Samen met Ten Brinke heeft </a:t>
            </a:r>
            <a:r>
              <a:rPr lang="nl-NL" sz="1600" u="none" strike="noStrike" dirty="0" err="1">
                <a:solidFill>
                  <a:srgbClr val="000000"/>
                </a:solidFill>
                <a:effectLst/>
                <a:latin typeface="Museo Sans 300" panose="02000000000000000000" pitchFamily="2" charset="77"/>
              </a:rPr>
              <a:t>MyB</a:t>
            </a:r>
            <a:r>
              <a:rPr lang="nl-NL" sz="1600" u="none" strike="noStrike" dirty="0">
                <a:solidFill>
                  <a:srgbClr val="000000"/>
                </a:solidFill>
                <a:effectLst/>
                <a:latin typeface="Museo Sans 300" panose="02000000000000000000" pitchFamily="2" charset="77"/>
              </a:rPr>
              <a:t> het perceel - met ten dele gesloopte opstallen - aan de Badhuisweg te Scheveningen gekocht. De locatie bevindt zich op een steenworp afstand van Grandhotel Amrath Kurhaus. Het plan is om circa 80 appartementen toe te voegen. In nauwe samenwerking met belanghebbenden in het gebied</a:t>
            </a:r>
            <a:r>
              <a:rPr lang="nl-NL" sz="1600" dirty="0">
                <a:solidFill>
                  <a:srgbClr val="000000"/>
                </a:solidFill>
                <a:latin typeface="Museo Sans 300" panose="02000000000000000000" pitchFamily="2" charset="77"/>
              </a:rPr>
              <a:t> </a:t>
            </a:r>
            <a:r>
              <a:rPr lang="nl-NL" sz="1600" u="none" strike="noStrike" dirty="0">
                <a:solidFill>
                  <a:srgbClr val="000000"/>
                </a:solidFill>
                <a:effectLst/>
                <a:latin typeface="Museo Sans 300" panose="02000000000000000000" pitchFamily="2" charset="77"/>
              </a:rPr>
              <a:t>zullen de plannen voor het terrein worden uitgewerkt. Dat gebeurt binnen het gemeentelijke </a:t>
            </a:r>
            <a:r>
              <a:rPr lang="nl-NL" sz="1600" u="none" strike="noStrike" dirty="0" err="1">
                <a:solidFill>
                  <a:srgbClr val="000000"/>
                </a:solidFill>
                <a:effectLst/>
                <a:latin typeface="Museo Sans 300" panose="02000000000000000000" pitchFamily="2" charset="77"/>
              </a:rPr>
              <a:t>PlanUitwerkingsKader</a:t>
            </a:r>
            <a:r>
              <a:rPr lang="nl-NL" sz="1600" u="none" strike="noStrike" dirty="0">
                <a:solidFill>
                  <a:srgbClr val="000000"/>
                </a:solidFill>
                <a:effectLst/>
                <a:latin typeface="Museo Sans 300" panose="02000000000000000000" pitchFamily="2" charset="77"/>
              </a:rPr>
              <a:t> (PUK) proces.</a:t>
            </a:r>
            <a:r>
              <a:rPr lang="nl-NL" sz="1600" dirty="0">
                <a:solidFill>
                  <a:srgbClr val="000000"/>
                </a:solidFill>
                <a:latin typeface="Museo Sans 300" panose="02000000000000000000" pitchFamily="2" charset="77"/>
              </a:rPr>
              <a:t> </a:t>
            </a:r>
            <a:endParaRPr lang="nl-NL" sz="1400" dirty="0">
              <a:latin typeface="Museo Sans 300" panose="02000000000000000000" pitchFamily="2" charset="77"/>
            </a:endParaRPr>
          </a:p>
        </p:txBody>
      </p:sp>
      <p:sp>
        <p:nvSpPr>
          <p:cNvPr id="8" name="Tijdelijke aanduiding voor tekst 3">
            <a:extLst>
              <a:ext uri="{FF2B5EF4-FFF2-40B4-BE49-F238E27FC236}">
                <a16:creationId xmlns:a16="http://schemas.microsoft.com/office/drawing/2014/main" id="{DAA79AE3-857E-4B4F-A937-5080B20D5E8D}"/>
              </a:ext>
            </a:extLst>
          </p:cNvPr>
          <p:cNvSpPr txBox="1">
            <a:spLocks/>
          </p:cNvSpPr>
          <p:nvPr/>
        </p:nvSpPr>
        <p:spPr>
          <a:xfrm>
            <a:off x="6096000" y="1595500"/>
            <a:ext cx="5339714" cy="4165218"/>
          </a:xfrm>
          <a:prstGeom prst="rect">
            <a:avLst/>
          </a:prstGeom>
        </p:spPr>
        <p:txBody>
          <a:bodyPr vert="horz" lIns="0" tIns="0" rIns="0" bIns="0"/>
          <a:lstStyle>
            <a:lvl1pPr marL="342900" indent="-342900" algn="l" defTabSz="914400" rtl="0" eaLnBrk="1" latinLnBrk="0" hangingPunct="1">
              <a:lnSpc>
                <a:spcPct val="100000"/>
              </a:lnSpc>
              <a:spcBef>
                <a:spcPts val="1000"/>
              </a:spcBef>
              <a:buClr>
                <a:schemeClr val="accent1"/>
              </a:buClr>
              <a:buFont typeface="Wingdings" charset="2"/>
              <a:buChar char="§"/>
              <a:defRPr lang="en-US" sz="2800" b="0" i="0" kern="1200" smtClean="0">
                <a:solidFill>
                  <a:schemeClr val="tx1"/>
                </a:solidFill>
                <a:effectLst/>
                <a:latin typeface="Museo Sans 300" charset="0"/>
                <a:ea typeface="Museo Sans 300" charset="0"/>
                <a:cs typeface="Museo Sans 300" charset="0"/>
              </a:defRPr>
            </a:lvl1pPr>
            <a:lvl2pPr marL="800100" indent="-342900" algn="l" defTabSz="914400" rtl="0" eaLnBrk="1" latinLnBrk="0" hangingPunct="1">
              <a:lnSpc>
                <a:spcPct val="90000"/>
              </a:lnSpc>
              <a:spcBef>
                <a:spcPts val="500"/>
              </a:spcBef>
              <a:buClr>
                <a:schemeClr val="accent1"/>
              </a:buClr>
              <a:buFont typeface="Wingdings" charset="2"/>
              <a:buChar char="§"/>
              <a:defRPr sz="2800" b="0" i="0" kern="1200">
                <a:solidFill>
                  <a:schemeClr val="tx1"/>
                </a:solidFill>
                <a:latin typeface="Museo Sans 300" charset="0"/>
                <a:ea typeface="Museo Sans 300" charset="0"/>
                <a:cs typeface="Museo Sans 300" charset="0"/>
              </a:defRPr>
            </a:lvl2pPr>
            <a:lvl3pPr marL="1257300" indent="-342900" algn="l" defTabSz="914400" rtl="0" eaLnBrk="1" latinLnBrk="0" hangingPunct="1">
              <a:lnSpc>
                <a:spcPct val="90000"/>
              </a:lnSpc>
              <a:spcBef>
                <a:spcPts val="500"/>
              </a:spcBef>
              <a:buClr>
                <a:schemeClr val="accent1"/>
              </a:buClr>
              <a:buFont typeface="Wingdings" charset="2"/>
              <a:buChar char="§"/>
              <a:defRPr sz="2800" b="0" i="0" kern="1200">
                <a:solidFill>
                  <a:schemeClr val="tx1"/>
                </a:solidFill>
                <a:latin typeface="Museo Sans 300" charset="0"/>
                <a:ea typeface="Museo Sans 300" charset="0"/>
                <a:cs typeface="Museo Sans 300" charset="0"/>
              </a:defRPr>
            </a:lvl3pPr>
            <a:lvl4pPr marL="1714500" indent="-342900" algn="l" defTabSz="914400" rtl="0" eaLnBrk="1" latinLnBrk="0" hangingPunct="1">
              <a:lnSpc>
                <a:spcPct val="90000"/>
              </a:lnSpc>
              <a:spcBef>
                <a:spcPts val="500"/>
              </a:spcBef>
              <a:buClr>
                <a:schemeClr val="accent1"/>
              </a:buClr>
              <a:buFont typeface="Wingdings" charset="2"/>
              <a:buChar char="§"/>
              <a:defRPr sz="2800" b="0" i="0" kern="1200">
                <a:solidFill>
                  <a:schemeClr val="tx1"/>
                </a:solidFill>
                <a:latin typeface="Museo Sans 300" charset="0"/>
                <a:ea typeface="Museo Sans 300" charset="0"/>
                <a:cs typeface="Museo Sans 300" charset="0"/>
              </a:defRPr>
            </a:lvl4pPr>
            <a:lvl5pPr marL="2171700" indent="-342900" algn="l" defTabSz="914400" rtl="0" eaLnBrk="1" latinLnBrk="0" hangingPunct="1">
              <a:lnSpc>
                <a:spcPct val="90000"/>
              </a:lnSpc>
              <a:spcBef>
                <a:spcPts val="500"/>
              </a:spcBef>
              <a:buClr>
                <a:schemeClr val="accent1"/>
              </a:buClr>
              <a:buFont typeface="Wingdings" charset="2"/>
              <a:buChar char="§"/>
              <a:defRPr sz="2800" b="0" i="0" kern="1200">
                <a:solidFill>
                  <a:schemeClr val="tx1"/>
                </a:solidFill>
                <a:latin typeface="Museo Sans 300" charset="0"/>
                <a:ea typeface="Museo Sans 300" charset="0"/>
                <a:cs typeface="Museo Sans 30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nl-NL" sz="1800" dirty="0"/>
          </a:p>
        </p:txBody>
      </p:sp>
      <p:pic>
        <p:nvPicPr>
          <p:cNvPr id="2052" name="Picture 4">
            <a:extLst>
              <a:ext uri="{FF2B5EF4-FFF2-40B4-BE49-F238E27FC236}">
                <a16:creationId xmlns:a16="http://schemas.microsoft.com/office/drawing/2014/main" id="{05869B3B-8BE7-65EF-6598-775EDBEA4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5086" y="1623087"/>
            <a:ext cx="5716069" cy="363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29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4024" y="424179"/>
            <a:ext cx="8918575" cy="443711"/>
          </a:xfrm>
          <a:prstGeom prst="rect">
            <a:avLst/>
          </a:prstGeom>
        </p:spPr>
        <p:txBody>
          <a:bodyPr vert="horz" wrap="square" lIns="0" tIns="12700" rIns="0" bIns="0" rtlCol="0">
            <a:spAutoFit/>
          </a:bodyPr>
          <a:lstStyle/>
          <a:p>
            <a:pPr marL="12700">
              <a:lnSpc>
                <a:spcPct val="100000"/>
              </a:lnSpc>
              <a:spcBef>
                <a:spcPts val="100"/>
              </a:spcBef>
            </a:pPr>
            <a:r>
              <a:rPr lang="nl-NL" spc="-5" dirty="0"/>
              <a:t>HET PARTICIPATIEPLAN</a:t>
            </a:r>
            <a:endParaRPr spc="-5"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190"/>
              </a:lnSpc>
            </a:pPr>
            <a:fld id="{81D60167-4931-47E6-BA6A-407CBD079E47}" type="slidenum">
              <a:rPr/>
              <a:t>4</a:t>
            </a:fld>
            <a:endParaRPr/>
          </a:p>
        </p:txBody>
      </p:sp>
      <p:sp>
        <p:nvSpPr>
          <p:cNvPr id="3" name="object 3"/>
          <p:cNvSpPr txBox="1">
            <a:spLocks noGrp="1"/>
          </p:cNvSpPr>
          <p:nvPr>
            <p:ph type="body" idx="1"/>
          </p:nvPr>
        </p:nvSpPr>
        <p:spPr>
          <a:xfrm>
            <a:off x="533400" y="1360166"/>
            <a:ext cx="11281460" cy="3506088"/>
          </a:xfrm>
          <a:prstGeom prst="rect">
            <a:avLst/>
          </a:prstGeom>
        </p:spPr>
        <p:txBody>
          <a:bodyPr vert="horz" wrap="square" lIns="0" tIns="43180" rIns="0" bIns="0" rtlCol="0">
            <a:spAutoFit/>
          </a:bodyPr>
          <a:lstStyle/>
          <a:p>
            <a:r>
              <a:rPr lang="nl-NL" sz="1600" dirty="0"/>
              <a:t>Voor u ligt het resultaat van de participatiespint: het participatieplan! In dit plan nemen we u mee in het participatieproces dat wij voor ogen hebben om te komen tot een breed gedragen ontwikkeling.</a:t>
            </a:r>
          </a:p>
          <a:p>
            <a:endParaRPr lang="nl-NL" sz="1600" dirty="0"/>
          </a:p>
          <a:p>
            <a:pPr marL="12700">
              <a:lnSpc>
                <a:spcPct val="100000"/>
              </a:lnSpc>
              <a:spcBef>
                <a:spcPts val="865"/>
              </a:spcBef>
            </a:pPr>
            <a:r>
              <a:rPr lang="nl-NL" sz="1600" dirty="0">
                <a:latin typeface="MuseoSans-300"/>
                <a:cs typeface="MuseoSans-300"/>
              </a:rPr>
              <a:t>Het</a:t>
            </a:r>
            <a:r>
              <a:rPr lang="nl-NL" sz="1600" spc="-20" dirty="0">
                <a:latin typeface="MuseoSans-300"/>
                <a:cs typeface="MuseoSans-300"/>
              </a:rPr>
              <a:t> </a:t>
            </a:r>
            <a:r>
              <a:rPr lang="nl-NL" sz="1600" spc="-5" dirty="0">
                <a:latin typeface="MuseoSans-300"/>
                <a:cs typeface="MuseoSans-300"/>
              </a:rPr>
              <a:t>plan bestaat</a:t>
            </a:r>
            <a:r>
              <a:rPr lang="nl-NL" sz="1600" spc="-15" dirty="0">
                <a:latin typeface="MuseoSans-300"/>
                <a:cs typeface="MuseoSans-300"/>
              </a:rPr>
              <a:t> </a:t>
            </a:r>
            <a:r>
              <a:rPr lang="nl-NL" sz="1600" dirty="0">
                <a:latin typeface="MuseoSans-300"/>
                <a:cs typeface="MuseoSans-300"/>
              </a:rPr>
              <a:t>uit</a:t>
            </a:r>
            <a:r>
              <a:rPr lang="nl-NL" sz="1600" spc="-15" dirty="0">
                <a:latin typeface="MuseoSans-300"/>
                <a:cs typeface="MuseoSans-300"/>
              </a:rPr>
              <a:t> </a:t>
            </a:r>
            <a:r>
              <a:rPr lang="nl-NL" sz="1600" dirty="0">
                <a:latin typeface="MuseoSans-300"/>
                <a:cs typeface="MuseoSans-300"/>
              </a:rPr>
              <a:t>de</a:t>
            </a:r>
            <a:r>
              <a:rPr lang="nl-NL" sz="1600" spc="-10" dirty="0">
                <a:latin typeface="MuseoSans-300"/>
                <a:cs typeface="MuseoSans-300"/>
              </a:rPr>
              <a:t> </a:t>
            </a:r>
            <a:r>
              <a:rPr lang="nl-NL" sz="1600" spc="-5" dirty="0">
                <a:latin typeface="MuseoSans-300"/>
                <a:cs typeface="MuseoSans-300"/>
              </a:rPr>
              <a:t>volgende</a:t>
            </a:r>
            <a:r>
              <a:rPr lang="nl-NL" sz="1600" spc="-10" dirty="0">
                <a:latin typeface="MuseoSans-300"/>
                <a:cs typeface="MuseoSans-300"/>
              </a:rPr>
              <a:t> </a:t>
            </a:r>
            <a:r>
              <a:rPr lang="nl-NL" sz="1600" spc="-5" dirty="0">
                <a:latin typeface="MuseoSans-300"/>
                <a:cs typeface="MuseoSans-300"/>
              </a:rPr>
              <a:t>onderdelen:</a:t>
            </a:r>
            <a:endParaRPr lang="nl-NL" sz="1600" dirty="0">
              <a:latin typeface="MuseoSans-300"/>
              <a:cs typeface="MuseoSans-300"/>
            </a:endParaRPr>
          </a:p>
          <a:p>
            <a:pPr marL="355600" indent="-342900">
              <a:lnSpc>
                <a:spcPct val="100000"/>
              </a:lnSpc>
              <a:spcBef>
                <a:spcPts val="770"/>
              </a:spcBef>
              <a:buClr>
                <a:srgbClr val="E30571"/>
              </a:buClr>
              <a:buFont typeface="Arial" panose="020B0604020202020204" pitchFamily="34" charset="0"/>
              <a:buChar char="•"/>
              <a:tabLst>
                <a:tab pos="354965" algn="l"/>
                <a:tab pos="355600" algn="l"/>
              </a:tabLst>
            </a:pPr>
            <a:r>
              <a:rPr lang="nl-NL" sz="1600" spc="-5" dirty="0">
                <a:latin typeface="MuseoSans-300"/>
                <a:cs typeface="MuseoSans-300"/>
              </a:rPr>
              <a:t>Terugblik</a:t>
            </a:r>
            <a:r>
              <a:rPr lang="nl-NL" sz="1600" spc="-10" dirty="0">
                <a:latin typeface="MuseoSans-300"/>
                <a:cs typeface="MuseoSans-300"/>
              </a:rPr>
              <a:t> </a:t>
            </a:r>
            <a:r>
              <a:rPr lang="nl-NL" sz="1600" spc="-5" dirty="0">
                <a:latin typeface="MuseoSans-300"/>
                <a:cs typeface="MuseoSans-300"/>
              </a:rPr>
              <a:t>participatiesprint &amp; uitgangspunten voor participatie</a:t>
            </a:r>
          </a:p>
          <a:p>
            <a:pPr marL="355600" indent="-342900">
              <a:lnSpc>
                <a:spcPct val="100000"/>
              </a:lnSpc>
              <a:spcBef>
                <a:spcPts val="770"/>
              </a:spcBef>
              <a:buClr>
                <a:srgbClr val="E30571"/>
              </a:buClr>
              <a:buFont typeface="Arial" panose="020B0604020202020204" pitchFamily="34" charset="0"/>
              <a:buChar char="•"/>
              <a:tabLst>
                <a:tab pos="354965" algn="l"/>
                <a:tab pos="355600" algn="l"/>
              </a:tabLst>
            </a:pPr>
            <a:r>
              <a:rPr lang="nl-NL" sz="1600" spc="-5" dirty="0"/>
              <a:t>Participatiedoel &amp; kaders</a:t>
            </a:r>
            <a:endParaRPr lang="nl-NL" sz="1600" dirty="0">
              <a:latin typeface="MuseoSans-300"/>
              <a:cs typeface="MuseoSans-300"/>
            </a:endParaRPr>
          </a:p>
          <a:p>
            <a:pPr marL="355600" indent="-342900">
              <a:lnSpc>
                <a:spcPct val="100000"/>
              </a:lnSpc>
              <a:spcBef>
                <a:spcPts val="675"/>
              </a:spcBef>
              <a:buClr>
                <a:srgbClr val="E30571"/>
              </a:buClr>
              <a:buFont typeface="Arial" panose="020B0604020202020204" pitchFamily="34" charset="0"/>
              <a:buChar char="•"/>
              <a:tabLst>
                <a:tab pos="354965" algn="l"/>
                <a:tab pos="355600" algn="l"/>
              </a:tabLst>
            </a:pPr>
            <a:r>
              <a:rPr lang="nl-NL" sz="1600" spc="-5" dirty="0"/>
              <a:t>Strategie &amp; participatiemix</a:t>
            </a:r>
          </a:p>
          <a:p>
            <a:pPr marL="355600" indent="-342900">
              <a:lnSpc>
                <a:spcPct val="100000"/>
              </a:lnSpc>
              <a:spcBef>
                <a:spcPts val="675"/>
              </a:spcBef>
              <a:buClr>
                <a:srgbClr val="E30571"/>
              </a:buClr>
              <a:buFont typeface="Arial" panose="020B0604020202020204" pitchFamily="34" charset="0"/>
              <a:buChar char="•"/>
              <a:tabLst>
                <a:tab pos="354965" algn="l"/>
                <a:tab pos="355600" algn="l"/>
              </a:tabLst>
            </a:pPr>
            <a:r>
              <a:rPr lang="nl-NL" sz="1600" spc="-5" dirty="0"/>
              <a:t>Aanpak &amp; participatiemiddelen</a:t>
            </a:r>
          </a:p>
          <a:p>
            <a:pPr marL="355600" indent="-342900">
              <a:lnSpc>
                <a:spcPct val="100000"/>
              </a:lnSpc>
              <a:spcBef>
                <a:spcPts val="675"/>
              </a:spcBef>
              <a:buClr>
                <a:srgbClr val="E30571"/>
              </a:buClr>
              <a:buFont typeface="Arial" panose="020B0604020202020204" pitchFamily="34" charset="0"/>
              <a:buChar char="•"/>
              <a:tabLst>
                <a:tab pos="354965" algn="l"/>
                <a:tab pos="355600" algn="l"/>
              </a:tabLst>
            </a:pPr>
            <a:r>
              <a:rPr lang="nl-NL" sz="1600" spc="-5" dirty="0">
                <a:latin typeface="MuseoSans-300"/>
                <a:cs typeface="MuseoSans-300"/>
              </a:rPr>
              <a:t>Communicatie &amp; terugkoppeling</a:t>
            </a:r>
            <a:endParaRPr lang="nl-NL" sz="1600" dirty="0">
              <a:latin typeface="MuseoSans-300"/>
              <a:cs typeface="MuseoSans-300"/>
            </a:endParaRPr>
          </a:p>
          <a:p>
            <a:pPr marL="12700">
              <a:lnSpc>
                <a:spcPct val="100000"/>
              </a:lnSpc>
              <a:spcBef>
                <a:spcPts val="790"/>
              </a:spcBef>
              <a:buClr>
                <a:srgbClr val="E30571"/>
              </a:buClr>
              <a:tabLst>
                <a:tab pos="354965" algn="l"/>
                <a:tab pos="355600" algn="l"/>
              </a:tabLst>
            </a:pPr>
            <a:endParaRPr lang="nl-NL" sz="1800" dirty="0">
              <a:latin typeface="MuseoSans-300"/>
              <a:cs typeface="MuseoSans-300"/>
            </a:endParaRPr>
          </a:p>
          <a:p>
            <a:pPr>
              <a:lnSpc>
                <a:spcPct val="100000"/>
              </a:lnSpc>
              <a:spcBef>
                <a:spcPts val="30"/>
              </a:spcBef>
            </a:pPr>
            <a:endParaRPr lang="nl-NL" sz="1800" dirty="0">
              <a:latin typeface="MuseoSans-300"/>
              <a:cs typeface="MuseoSans-300"/>
            </a:endParaRPr>
          </a:p>
        </p:txBody>
      </p:sp>
      <p:sp>
        <p:nvSpPr>
          <p:cNvPr id="6" name="Rechthoek 5">
            <a:extLst>
              <a:ext uri="{FF2B5EF4-FFF2-40B4-BE49-F238E27FC236}">
                <a16:creationId xmlns:a16="http://schemas.microsoft.com/office/drawing/2014/main" id="{F0794694-8042-B648-B143-32B98845BC3F}"/>
              </a:ext>
            </a:extLst>
          </p:cNvPr>
          <p:cNvSpPr/>
          <p:nvPr/>
        </p:nvSpPr>
        <p:spPr>
          <a:xfrm>
            <a:off x="4953000" y="6096000"/>
            <a:ext cx="1981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25D8E8D-E492-9CE8-D048-70C9F64BDA4F}"/>
              </a:ext>
            </a:extLst>
          </p:cNvPr>
          <p:cNvSpPr>
            <a:spLocks noGrp="1"/>
          </p:cNvSpPr>
          <p:nvPr>
            <p:ph type="body" sz="quarter" idx="10"/>
          </p:nvPr>
        </p:nvSpPr>
        <p:spPr>
          <a:xfrm>
            <a:off x="533400" y="1413163"/>
            <a:ext cx="4713631" cy="4291753"/>
          </a:xfrm>
        </p:spPr>
        <p:txBody>
          <a:bodyPr/>
          <a:lstStyle/>
          <a:p>
            <a:pPr marL="0" indent="0">
              <a:buNone/>
            </a:pPr>
            <a:r>
              <a:rPr lang="nl-NL" sz="1600" u="sng" dirty="0"/>
              <a:t>Dit staat vast (informeren)</a:t>
            </a:r>
            <a:r>
              <a:rPr lang="nl-NL" sz="1600" u="sng" dirty="0">
                <a:latin typeface="Museo Sans 300" charset="0"/>
              </a:rPr>
              <a:t>. </a:t>
            </a:r>
            <a:endParaRPr lang="nl-NL" sz="1600" u="sng" dirty="0"/>
          </a:p>
          <a:p>
            <a:pPr marL="285750" indent="-285750">
              <a:buClr>
                <a:srgbClr val="FF2F92"/>
              </a:buClr>
              <a:buFont typeface="Arial" panose="020B0604020202020204" pitchFamily="34" charset="0"/>
              <a:buChar char="•"/>
            </a:pPr>
            <a:r>
              <a:rPr lang="nl-NL" sz="1600" dirty="0">
                <a:latin typeface="MuseoSans-300"/>
              </a:rPr>
              <a:t>Het staat vast dat er </a:t>
            </a:r>
            <a:r>
              <a:rPr lang="nl-NL" sz="1600" b="1" dirty="0">
                <a:latin typeface="MuseoSans-300"/>
              </a:rPr>
              <a:t>woningen</a:t>
            </a:r>
            <a:r>
              <a:rPr lang="nl-NL" sz="1600" dirty="0">
                <a:latin typeface="MuseoSans-300"/>
              </a:rPr>
              <a:t> gebouwd worden op de kavel.</a:t>
            </a:r>
          </a:p>
          <a:p>
            <a:pPr marL="285750" indent="-285750">
              <a:buClr>
                <a:srgbClr val="FF2F92"/>
              </a:buClr>
              <a:buFont typeface="Arial" panose="020B0604020202020204" pitchFamily="34" charset="0"/>
              <a:buChar char="•"/>
            </a:pPr>
            <a:r>
              <a:rPr lang="nl-NL" sz="1600" dirty="0">
                <a:latin typeface="MuseoSans-300"/>
              </a:rPr>
              <a:t>Het </a:t>
            </a:r>
            <a:r>
              <a:rPr lang="nl-NL" sz="1600" b="1" dirty="0">
                <a:latin typeface="MuseoSans-300"/>
              </a:rPr>
              <a:t>minimale woonprogramma</a:t>
            </a:r>
            <a:r>
              <a:rPr lang="nl-NL" sz="1600" dirty="0">
                <a:latin typeface="MuseoSans-300"/>
              </a:rPr>
              <a:t> staat vast. Hier worden bewoners/belanghebbenden over geïnformeerd. </a:t>
            </a:r>
          </a:p>
          <a:p>
            <a:pPr marL="285750" indent="-285750">
              <a:buClr>
                <a:srgbClr val="FF2F92"/>
              </a:buClr>
              <a:buFont typeface="Arial" panose="020B0604020202020204" pitchFamily="34" charset="0"/>
              <a:buChar char="•"/>
            </a:pPr>
            <a:r>
              <a:rPr lang="nl-NL" sz="1600" dirty="0">
                <a:latin typeface="MuseoSans-300"/>
              </a:rPr>
              <a:t>Uit het woonprogramma volgt een bepaalde </a:t>
            </a:r>
            <a:r>
              <a:rPr lang="nl-NL" sz="1600" b="1" dirty="0">
                <a:latin typeface="MuseoSans-300"/>
              </a:rPr>
              <a:t>massa</a:t>
            </a:r>
            <a:r>
              <a:rPr lang="nl-NL" sz="1600" dirty="0">
                <a:latin typeface="MuseoSans-300"/>
              </a:rPr>
              <a:t> en </a:t>
            </a:r>
            <a:r>
              <a:rPr lang="nl-NL" sz="1600" b="1" dirty="0">
                <a:latin typeface="MuseoSans-300"/>
              </a:rPr>
              <a:t>volume</a:t>
            </a:r>
            <a:r>
              <a:rPr lang="nl-NL" sz="1600" dirty="0">
                <a:latin typeface="MuseoSans-300"/>
              </a:rPr>
              <a:t>. Het </a:t>
            </a:r>
            <a:r>
              <a:rPr lang="nl-NL" sz="1600" b="1" dirty="0">
                <a:latin typeface="MuseoSans-300"/>
              </a:rPr>
              <a:t>maximale volume</a:t>
            </a:r>
            <a:r>
              <a:rPr lang="nl-NL" sz="1600" dirty="0">
                <a:latin typeface="MuseoSans-300"/>
              </a:rPr>
              <a:t> vanuit stedenbouwkundig opzicht staat vast. Hierover worden bewoners geïnformeerd. </a:t>
            </a:r>
          </a:p>
          <a:p>
            <a:pPr marL="285750" indent="-285750">
              <a:buClr>
                <a:srgbClr val="FF2F92"/>
              </a:buClr>
              <a:buFont typeface="Arial" panose="020B0604020202020204" pitchFamily="34" charset="0"/>
              <a:buChar char="•"/>
            </a:pPr>
            <a:r>
              <a:rPr lang="nl-NL" sz="1600" dirty="0">
                <a:latin typeface="MuseoSans-300"/>
              </a:rPr>
              <a:t>De </a:t>
            </a:r>
            <a:r>
              <a:rPr lang="nl-NL" sz="1600" b="1" dirty="0">
                <a:latin typeface="MuseoSans-300"/>
              </a:rPr>
              <a:t>parkeeroplossing</a:t>
            </a:r>
            <a:r>
              <a:rPr lang="nl-NL" sz="1600" dirty="0">
                <a:latin typeface="MuseoSans-300"/>
              </a:rPr>
              <a:t> en het aantal</a:t>
            </a:r>
            <a:r>
              <a:rPr lang="nl-NL" sz="1600" b="1" dirty="0">
                <a:latin typeface="MuseoSans-300"/>
              </a:rPr>
              <a:t> parkeerplaatsen</a:t>
            </a:r>
            <a:r>
              <a:rPr lang="nl-NL" sz="1600" dirty="0">
                <a:latin typeface="MuseoSans-300"/>
              </a:rPr>
              <a:t> volgt uit het gemeentelijk parkeerbeleid. </a:t>
            </a:r>
          </a:p>
          <a:p>
            <a:pPr marL="285750" indent="-285750">
              <a:buClr>
                <a:srgbClr val="FF2F92"/>
              </a:buClr>
              <a:buFont typeface="Arial" panose="020B0604020202020204" pitchFamily="34" charset="0"/>
              <a:buChar char="•"/>
            </a:pPr>
            <a:r>
              <a:rPr lang="nl-NL" sz="1600" b="1" dirty="0">
                <a:latin typeface="MuseoSans-300"/>
              </a:rPr>
              <a:t>Herinrichting Kruispunt </a:t>
            </a:r>
            <a:r>
              <a:rPr lang="nl-NL" sz="1600" dirty="0">
                <a:latin typeface="MuseoSans-300"/>
              </a:rPr>
              <a:t>is een apart project, van belang is dat bewoners/belanghebbenden hier helder over worden geïnformeerd. </a:t>
            </a:r>
          </a:p>
          <a:p>
            <a:pPr>
              <a:buFont typeface="Arial" panose="020B0604020202020204" pitchFamily="34" charset="0"/>
              <a:buChar char="•"/>
            </a:pPr>
            <a:endParaRPr lang="nl-NL" sz="2000" dirty="0"/>
          </a:p>
          <a:p>
            <a:pPr>
              <a:buFont typeface="Arial" panose="020B0604020202020204" pitchFamily="34" charset="0"/>
              <a:buChar char="•"/>
            </a:pPr>
            <a:endParaRPr lang="nl-NL" sz="2000" dirty="0"/>
          </a:p>
          <a:p>
            <a:endParaRPr lang="nl-NL" sz="2400" dirty="0"/>
          </a:p>
          <a:p>
            <a:endParaRPr lang="nl-NL" sz="2400" u="sng" dirty="0"/>
          </a:p>
        </p:txBody>
      </p:sp>
      <p:sp>
        <p:nvSpPr>
          <p:cNvPr id="3" name="Tijdelijke aanduiding voor tekst 2">
            <a:extLst>
              <a:ext uri="{FF2B5EF4-FFF2-40B4-BE49-F238E27FC236}">
                <a16:creationId xmlns:a16="http://schemas.microsoft.com/office/drawing/2014/main" id="{7DA96F62-6696-109D-C068-2BB984A9E574}"/>
              </a:ext>
            </a:extLst>
          </p:cNvPr>
          <p:cNvSpPr>
            <a:spLocks noGrp="1"/>
          </p:cNvSpPr>
          <p:nvPr>
            <p:ph type="body" sz="quarter" idx="12"/>
          </p:nvPr>
        </p:nvSpPr>
        <p:spPr>
          <a:xfrm>
            <a:off x="466725" y="453961"/>
            <a:ext cx="11430635" cy="518335"/>
          </a:xfrm>
        </p:spPr>
        <p:txBody>
          <a:bodyPr/>
          <a:lstStyle/>
          <a:p>
            <a:r>
              <a:rPr lang="nl-NL" dirty="0"/>
              <a:t>Uitgangspunten voor participatie</a:t>
            </a:r>
          </a:p>
        </p:txBody>
      </p:sp>
      <p:sp>
        <p:nvSpPr>
          <p:cNvPr id="4" name="Tijdelijke aanduiding voor dianummer 3">
            <a:extLst>
              <a:ext uri="{FF2B5EF4-FFF2-40B4-BE49-F238E27FC236}">
                <a16:creationId xmlns:a16="http://schemas.microsoft.com/office/drawing/2014/main" id="{7D4B89B9-5261-40BB-5E1B-5D8FF4DEC09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AD23A-48DC-3D46-BBC8-42C5E8188150}" type="slidenum">
              <a:rPr kumimoji="0" lang="en-US" sz="1000" b="0" i="0" u="none" strike="noStrike" kern="1200" cap="none" spc="0" normalizeH="0" baseline="0" noProof="0" smtClean="0">
                <a:ln>
                  <a:noFill/>
                </a:ln>
                <a:solidFill>
                  <a:srgbClr val="000000">
                    <a:tint val="75000"/>
                  </a:srgbClr>
                </a:solidFill>
                <a:effectLst/>
                <a:uLnTx/>
                <a:uFillTx/>
                <a:latin typeface="Museo Sans 500"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00000">
                  <a:tint val="75000"/>
                </a:srgbClr>
              </a:solidFill>
              <a:effectLst/>
              <a:uLnTx/>
              <a:uFillTx/>
              <a:latin typeface="Museo Sans 500" charset="0"/>
            </a:endParaRPr>
          </a:p>
        </p:txBody>
      </p:sp>
      <p:sp>
        <p:nvSpPr>
          <p:cNvPr id="5" name="Tijdelijke aanduiding voor tekst 1">
            <a:extLst>
              <a:ext uri="{FF2B5EF4-FFF2-40B4-BE49-F238E27FC236}">
                <a16:creationId xmlns:a16="http://schemas.microsoft.com/office/drawing/2014/main" id="{A17AFE98-7690-0980-8486-0BBC5EDBD071}"/>
              </a:ext>
            </a:extLst>
          </p:cNvPr>
          <p:cNvSpPr txBox="1">
            <a:spLocks/>
          </p:cNvSpPr>
          <p:nvPr/>
        </p:nvSpPr>
        <p:spPr>
          <a:xfrm>
            <a:off x="5867400" y="1413164"/>
            <a:ext cx="4713631" cy="4291753"/>
          </a:xfrm>
          <a:prstGeom prst="rect">
            <a:avLst/>
          </a:prstGeom>
        </p:spPr>
        <p:txBody>
          <a:bodyPr vert="horz" lIns="0" tIns="0" rIns="0" bIns="0"/>
          <a:lstStyle>
            <a:lvl1pPr marL="457189" indent="-457189" algn="l" defTabSz="914400" rtl="0" eaLnBrk="1" latinLnBrk="0" hangingPunct="1">
              <a:lnSpc>
                <a:spcPct val="90000"/>
              </a:lnSpc>
              <a:spcBef>
                <a:spcPts val="1000"/>
              </a:spcBef>
              <a:buClr>
                <a:schemeClr val="accent1"/>
              </a:buClr>
              <a:buFont typeface="Wingdings" charset="2"/>
              <a:buChar char="§"/>
              <a:defRPr sz="2800" b="0" i="0" kern="1200">
                <a:solidFill>
                  <a:schemeClr val="tx1"/>
                </a:solidFill>
                <a:latin typeface="Museo Sans 300" charset="0"/>
                <a:ea typeface="Museo Sans 300" charset="0"/>
                <a:cs typeface="Museo Sans 300" charset="0"/>
              </a:defRPr>
            </a:lvl1pPr>
            <a:lvl2pPr marL="990575" indent="-380990" algn="l" defTabSz="914400" rtl="0" eaLnBrk="1" latinLnBrk="0" hangingPunct="1">
              <a:lnSpc>
                <a:spcPct val="90000"/>
              </a:lnSpc>
              <a:spcBef>
                <a:spcPts val="500"/>
              </a:spcBef>
              <a:buClr>
                <a:schemeClr val="accent1"/>
              </a:buClr>
              <a:buFont typeface="Wingdings" charset="2"/>
              <a:buChar char="§"/>
              <a:defRPr sz="2800" b="0" i="0" kern="1200">
                <a:solidFill>
                  <a:schemeClr val="tx1"/>
                </a:solidFill>
                <a:latin typeface="Museo Sans 300" charset="0"/>
                <a:ea typeface="Museo Sans 300" charset="0"/>
                <a:cs typeface="Museo Sans 300" charset="0"/>
              </a:defRPr>
            </a:lvl2pPr>
            <a:lvl3pPr marL="1523962" indent="-304792" algn="l" defTabSz="914400" rtl="0" eaLnBrk="1" latinLnBrk="0" hangingPunct="1">
              <a:lnSpc>
                <a:spcPct val="90000"/>
              </a:lnSpc>
              <a:spcBef>
                <a:spcPts val="500"/>
              </a:spcBef>
              <a:buClr>
                <a:schemeClr val="accent1"/>
              </a:buClr>
              <a:buFont typeface="Wingdings" charset="2"/>
              <a:buChar char="§"/>
              <a:defRPr sz="2800" b="0" i="0" kern="1200">
                <a:solidFill>
                  <a:schemeClr val="tx1"/>
                </a:solidFill>
                <a:latin typeface="Museo Sans 300" charset="0"/>
                <a:ea typeface="Museo Sans 300" charset="0"/>
                <a:cs typeface="Museo Sans 300" charset="0"/>
              </a:defRPr>
            </a:lvl3pPr>
            <a:lvl4pPr marL="2133547" indent="-304792" algn="l" defTabSz="914400" rtl="0" eaLnBrk="1" latinLnBrk="0" hangingPunct="1">
              <a:lnSpc>
                <a:spcPct val="90000"/>
              </a:lnSpc>
              <a:spcBef>
                <a:spcPts val="500"/>
              </a:spcBef>
              <a:buClr>
                <a:schemeClr val="accent1"/>
              </a:buClr>
              <a:buFont typeface="Wingdings" charset="2"/>
              <a:buChar char="§"/>
              <a:defRPr sz="2800" b="0" i="0" kern="1200">
                <a:solidFill>
                  <a:schemeClr val="tx1"/>
                </a:solidFill>
                <a:latin typeface="Museo Sans 300" charset="0"/>
                <a:ea typeface="Museo Sans 300" charset="0"/>
                <a:cs typeface="Museo Sans 300" charset="0"/>
              </a:defRPr>
            </a:lvl4pPr>
            <a:lvl5pPr marL="2743131" indent="-304792" algn="l" defTabSz="914400" rtl="0" eaLnBrk="1" latinLnBrk="0" hangingPunct="1">
              <a:lnSpc>
                <a:spcPct val="90000"/>
              </a:lnSpc>
              <a:spcBef>
                <a:spcPts val="500"/>
              </a:spcBef>
              <a:buClr>
                <a:schemeClr val="accent1"/>
              </a:buClr>
              <a:buFont typeface="Wingdings" charset="2"/>
              <a:buChar char="§"/>
              <a:defRPr sz="2800" b="0" i="0" kern="1200">
                <a:solidFill>
                  <a:schemeClr val="tx1"/>
                </a:solidFill>
                <a:latin typeface="Museo Sans 300" charset="0"/>
                <a:ea typeface="Museo Sans 300" charset="0"/>
                <a:cs typeface="Museo Sans 30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charset="2"/>
              <a:buNone/>
            </a:pPr>
            <a:r>
              <a:rPr lang="nl-NL" sz="1600" u="sng" dirty="0"/>
              <a:t>Dit staat open voor participatie (reageren – consulteren – co-creëren).</a:t>
            </a:r>
          </a:p>
          <a:p>
            <a:pPr marL="285750" indent="-285750">
              <a:buClr>
                <a:srgbClr val="FF2F92"/>
              </a:buClr>
              <a:buFont typeface="Arial" panose="020B0604020202020204" pitchFamily="34" charset="0"/>
              <a:buChar char="•"/>
            </a:pPr>
            <a:r>
              <a:rPr lang="nl-NL" sz="1600" dirty="0">
                <a:latin typeface="MuseoSans-300"/>
              </a:rPr>
              <a:t>Er is nog ruimte om tussen het maximale volume vanuit stedenbouw en het minimale woonprogramma, te consulteren. </a:t>
            </a:r>
          </a:p>
          <a:p>
            <a:pPr marL="285750" indent="-285750">
              <a:buClr>
                <a:srgbClr val="FF2F92"/>
              </a:buClr>
              <a:buFont typeface="Arial" panose="020B0604020202020204" pitchFamily="34" charset="0"/>
              <a:buChar char="•"/>
            </a:pPr>
            <a:r>
              <a:rPr lang="nl-NL" sz="1600" dirty="0">
                <a:latin typeface="MuseoSans-300"/>
              </a:rPr>
              <a:t>Voor een </a:t>
            </a:r>
            <a:r>
              <a:rPr lang="nl-NL" sz="1600" b="1" dirty="0">
                <a:latin typeface="MuseoSans-300"/>
              </a:rPr>
              <a:t>andere functie dan wonen </a:t>
            </a:r>
            <a:r>
              <a:rPr lang="nl-NL" sz="1600" dirty="0">
                <a:latin typeface="MuseoSans-300"/>
              </a:rPr>
              <a:t>in de plint, is reageren/consulteren mogelijk.</a:t>
            </a:r>
          </a:p>
          <a:p>
            <a:pPr marL="285750" indent="-285750">
              <a:buClr>
                <a:srgbClr val="FF2F92"/>
              </a:buClr>
              <a:buFont typeface="Arial" panose="020B0604020202020204" pitchFamily="34" charset="0"/>
              <a:buChar char="•"/>
            </a:pPr>
            <a:r>
              <a:rPr lang="nl-NL" sz="1600" dirty="0">
                <a:latin typeface="MuseoSans-300"/>
              </a:rPr>
              <a:t>Over de </a:t>
            </a:r>
            <a:r>
              <a:rPr lang="nl-NL" sz="1600" b="1" dirty="0">
                <a:latin typeface="MuseoSans-300"/>
              </a:rPr>
              <a:t>impact van het gebouw en positionering (hoogte-accenten en vorm) </a:t>
            </a:r>
            <a:r>
              <a:rPr lang="nl-NL" sz="1600" dirty="0">
                <a:latin typeface="MuseoSans-300"/>
              </a:rPr>
              <a:t>en het </a:t>
            </a:r>
            <a:r>
              <a:rPr lang="nl-NL" sz="1600" b="1" dirty="0">
                <a:latin typeface="MuseoSans-300"/>
              </a:rPr>
              <a:t>beeldkwaliteitsplan</a:t>
            </a:r>
            <a:r>
              <a:rPr lang="nl-NL" sz="1600" dirty="0">
                <a:latin typeface="MuseoSans-300"/>
              </a:rPr>
              <a:t> kunnen omwonenden en belanghebbenden geconsulteerd worden. </a:t>
            </a:r>
          </a:p>
          <a:p>
            <a:pPr marL="285750" indent="-285750">
              <a:buClr>
                <a:srgbClr val="FF2F92"/>
              </a:buClr>
              <a:buFont typeface="Arial" panose="020B0604020202020204" pitchFamily="34" charset="0"/>
              <a:buChar char="•"/>
            </a:pPr>
            <a:r>
              <a:rPr lang="nl-NL" sz="1600" dirty="0">
                <a:latin typeface="MuseoSans-300"/>
              </a:rPr>
              <a:t>Participatie over </a:t>
            </a:r>
            <a:r>
              <a:rPr lang="nl-NL" sz="1600" b="1" dirty="0">
                <a:latin typeface="MuseoSans-300"/>
              </a:rPr>
              <a:t>buitenruimte</a:t>
            </a:r>
            <a:r>
              <a:rPr lang="nl-NL" sz="1600" dirty="0">
                <a:latin typeface="MuseoSans-300"/>
              </a:rPr>
              <a:t> en </a:t>
            </a:r>
            <a:r>
              <a:rPr lang="nl-NL" sz="1600" b="1" dirty="0">
                <a:latin typeface="MuseoSans-300"/>
              </a:rPr>
              <a:t>groen</a:t>
            </a:r>
            <a:r>
              <a:rPr lang="nl-NL" sz="1600" dirty="0">
                <a:latin typeface="MuseoSans-300"/>
              </a:rPr>
              <a:t> is mogelijk op het niveau van co-creëren, voor zover dat past binnen gemeentelijke kaders voor groen en openbare ruimte. Ook is de plaatsing van de </a:t>
            </a:r>
            <a:r>
              <a:rPr lang="nl-NL" sz="1600" b="1" dirty="0">
                <a:latin typeface="MuseoSans-300"/>
              </a:rPr>
              <a:t>in- en uitrit</a:t>
            </a:r>
            <a:r>
              <a:rPr lang="nl-NL" sz="1600" dirty="0">
                <a:latin typeface="MuseoSans-300"/>
              </a:rPr>
              <a:t> van de parkeergarage bespreekbaar. </a:t>
            </a:r>
          </a:p>
          <a:p>
            <a:pPr marL="0" indent="0">
              <a:buNone/>
            </a:pPr>
            <a:endParaRPr lang="nl-NL" sz="2000" dirty="0"/>
          </a:p>
          <a:p>
            <a:pPr>
              <a:buFont typeface="Arial" panose="020B0604020202020204" pitchFamily="34" charset="0"/>
              <a:buChar char="•"/>
            </a:pPr>
            <a:endParaRPr lang="nl-NL" sz="2000" dirty="0"/>
          </a:p>
          <a:p>
            <a:endParaRPr lang="nl-NL" sz="2400" dirty="0"/>
          </a:p>
          <a:p>
            <a:endParaRPr lang="nl-NL" sz="2400" u="sng" dirty="0"/>
          </a:p>
        </p:txBody>
      </p:sp>
    </p:spTree>
    <p:extLst>
      <p:ext uri="{BB962C8B-B14F-4D97-AF65-F5344CB8AC3E}">
        <p14:creationId xmlns:p14="http://schemas.microsoft.com/office/powerpoint/2010/main" val="152281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066800"/>
            <a:ext cx="6784977" cy="2505814"/>
          </a:xfrm>
          <a:prstGeom prst="rect">
            <a:avLst/>
          </a:prstGeom>
        </p:spPr>
        <p:txBody>
          <a:bodyPr vert="horz" wrap="square" lIns="0" tIns="12700" rIns="0" bIns="0" rtlCol="0">
            <a:spAutoFit/>
          </a:bodyPr>
          <a:lstStyle/>
          <a:p>
            <a:pPr marL="12700">
              <a:lnSpc>
                <a:spcPct val="100000"/>
              </a:lnSpc>
              <a:spcBef>
                <a:spcPts val="100"/>
              </a:spcBef>
            </a:pPr>
            <a:r>
              <a:rPr lang="nl-NL" sz="5400" spc="5" dirty="0">
                <a:solidFill>
                  <a:srgbClr val="FFFFFF"/>
                </a:solidFill>
              </a:rPr>
              <a:t>Strategie en participatiemix</a:t>
            </a:r>
            <a:br>
              <a:rPr lang="nl-NL" sz="5400" spc="5" dirty="0">
                <a:solidFill>
                  <a:srgbClr val="FFFFFF"/>
                </a:solidFill>
              </a:rPr>
            </a:br>
            <a:endParaRPr sz="5400" dirty="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190"/>
              </a:lnSpc>
            </a:pPr>
            <a:fld id="{81D60167-4931-47E6-BA6A-407CBD079E47}" type="slidenum">
              <a:rPr/>
              <a:t>6</a:t>
            </a:fld>
            <a:endParaRPr/>
          </a:p>
        </p:txBody>
      </p:sp>
    </p:spTree>
    <p:extLst>
      <p:ext uri="{BB962C8B-B14F-4D97-AF65-F5344CB8AC3E}">
        <p14:creationId xmlns:p14="http://schemas.microsoft.com/office/powerpoint/2010/main" val="150767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64E227-C424-EAF9-BAA4-6CF64D84A0DA}"/>
              </a:ext>
            </a:extLst>
          </p:cNvPr>
          <p:cNvSpPr>
            <a:spLocks noGrp="1"/>
          </p:cNvSpPr>
          <p:nvPr>
            <p:ph type="body" sz="quarter" idx="12"/>
          </p:nvPr>
        </p:nvSpPr>
        <p:spPr/>
        <p:txBody>
          <a:bodyPr/>
          <a:lstStyle/>
          <a:p>
            <a:r>
              <a:rPr lang="nl-NL" dirty="0"/>
              <a:t>participatiestrategie</a:t>
            </a:r>
          </a:p>
          <a:p>
            <a:endParaRPr lang="nl-NL" dirty="0"/>
          </a:p>
        </p:txBody>
      </p:sp>
      <p:sp>
        <p:nvSpPr>
          <p:cNvPr id="3" name="Tijdelijke aanduiding voor dianummer 2">
            <a:extLst>
              <a:ext uri="{FF2B5EF4-FFF2-40B4-BE49-F238E27FC236}">
                <a16:creationId xmlns:a16="http://schemas.microsoft.com/office/drawing/2014/main" id="{2619CB8F-306E-2FB3-8C15-EC2913E3C14B}"/>
              </a:ext>
            </a:extLst>
          </p:cNvPr>
          <p:cNvSpPr>
            <a:spLocks noGrp="1"/>
          </p:cNvSpPr>
          <p:nvPr>
            <p:ph type="sldNum" sz="quarter" idx="4"/>
          </p:nvPr>
        </p:nvSpPr>
        <p:spPr/>
        <p:txBody>
          <a:bodyPr/>
          <a:lstStyle/>
          <a:p>
            <a:fld id="{3C4AD23A-48DC-3D46-BBC8-42C5E8188150}" type="slidenum">
              <a:rPr lang="en-US" smtClean="0"/>
              <a:pPr/>
              <a:t>7</a:t>
            </a:fld>
            <a:endParaRPr lang="en-US" dirty="0"/>
          </a:p>
        </p:txBody>
      </p:sp>
      <p:sp>
        <p:nvSpPr>
          <p:cNvPr id="4" name="Tijdelijke aanduiding voor tekst 3">
            <a:extLst>
              <a:ext uri="{FF2B5EF4-FFF2-40B4-BE49-F238E27FC236}">
                <a16:creationId xmlns:a16="http://schemas.microsoft.com/office/drawing/2014/main" id="{74AE761E-1E62-A2CC-7A28-68919A39B377}"/>
              </a:ext>
            </a:extLst>
          </p:cNvPr>
          <p:cNvSpPr>
            <a:spLocks noGrp="1"/>
          </p:cNvSpPr>
          <p:nvPr>
            <p:ph type="body" sz="quarter" idx="10"/>
          </p:nvPr>
        </p:nvSpPr>
        <p:spPr>
          <a:xfrm>
            <a:off x="467969" y="1468966"/>
            <a:ext cx="11015986" cy="2462213"/>
          </a:xfrm>
        </p:spPr>
        <p:txBody>
          <a:bodyPr/>
          <a:lstStyle/>
          <a:p>
            <a:pPr marL="0" indent="0">
              <a:buNone/>
            </a:pPr>
            <a:r>
              <a:rPr lang="nl-NL" sz="1600" dirty="0"/>
              <a:t>De aandachtspunten en de input vanuit de sprint-workshops hebben geleid tot de volgende participatiestrategie voor dit project: </a:t>
            </a:r>
            <a:endParaRPr lang="nl-NL" sz="1600" i="1" dirty="0"/>
          </a:p>
          <a:p>
            <a:pPr marL="285750" indent="-285750">
              <a:buClr>
                <a:srgbClr val="FF2F92"/>
              </a:buClr>
              <a:buFont typeface="Wingdings" pitchFamily="2" charset="2"/>
              <a:buChar char="§"/>
            </a:pPr>
            <a:r>
              <a:rPr lang="nl-NL" sz="1600" b="1" dirty="0"/>
              <a:t>We zijn op plekken waar omwonenden geregeld komen. </a:t>
            </a:r>
            <a:r>
              <a:rPr lang="nl-NL" sz="1600" dirty="0"/>
              <a:t>Op die manier maken we participatie laagdrempelig en bereiken we ook de toevallige voorbijganger.</a:t>
            </a:r>
            <a:endParaRPr lang="nl-NL" sz="1600" b="1" dirty="0"/>
          </a:p>
          <a:p>
            <a:pPr marL="285750" indent="-285750">
              <a:buClr>
                <a:srgbClr val="FF2F92"/>
              </a:buClr>
              <a:buFont typeface="Wingdings" pitchFamily="2" charset="2"/>
              <a:buChar char="§"/>
            </a:pPr>
            <a:r>
              <a:rPr lang="nl-NL" sz="1600" b="1" dirty="0"/>
              <a:t>We zetten in op het betrekken van een breed publiek, </a:t>
            </a:r>
            <a:r>
              <a:rPr lang="nl-NL" sz="1600" dirty="0"/>
              <a:t>zodat we ook het geluid van de toeschouwer horen. Dit doen we door middel van een Kick-off, een projectwebsite en een digitale enquête. </a:t>
            </a:r>
          </a:p>
          <a:p>
            <a:pPr marL="285750" indent="-285750">
              <a:buClr>
                <a:srgbClr val="FF2F92"/>
              </a:buClr>
              <a:buFont typeface="Wingdings" pitchFamily="2" charset="2"/>
              <a:buChar char="§"/>
            </a:pPr>
            <a:r>
              <a:rPr lang="nl-NL" sz="1600" b="1" dirty="0"/>
              <a:t>Informatie wordt transparant gedeeld via een projectwebsite. </a:t>
            </a:r>
            <a:r>
              <a:rPr lang="nl-NL" sz="1600" dirty="0"/>
              <a:t>Met een </a:t>
            </a:r>
            <a:r>
              <a:rPr lang="nl-NL" sz="1600" b="1" dirty="0"/>
              <a:t>landingspagina</a:t>
            </a:r>
            <a:r>
              <a:rPr lang="nl-NL" sz="1600" dirty="0"/>
              <a:t> die we via een QR-code en een link via een bewonersbrief wijd verspreiden, kan de hele buurt de processtappen volgen en relevante documenten bekijken zoals gespreksverslagen, stedenbouwkundige uitgangspunten en t.z.t. het Beeldkwaliteitsplan.</a:t>
            </a:r>
          </a:p>
        </p:txBody>
      </p:sp>
    </p:spTree>
    <p:extLst>
      <p:ext uri="{BB962C8B-B14F-4D97-AF65-F5344CB8AC3E}">
        <p14:creationId xmlns:p14="http://schemas.microsoft.com/office/powerpoint/2010/main" val="162300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066800"/>
            <a:ext cx="7467600" cy="1674817"/>
          </a:xfrm>
          <a:prstGeom prst="rect">
            <a:avLst/>
          </a:prstGeom>
        </p:spPr>
        <p:txBody>
          <a:bodyPr vert="horz" wrap="square" lIns="0" tIns="12700" rIns="0" bIns="0" rtlCol="0">
            <a:spAutoFit/>
          </a:bodyPr>
          <a:lstStyle/>
          <a:p>
            <a:pPr marL="12700">
              <a:lnSpc>
                <a:spcPct val="100000"/>
              </a:lnSpc>
              <a:spcBef>
                <a:spcPts val="100"/>
              </a:spcBef>
            </a:pPr>
            <a:r>
              <a:rPr lang="nl-NL" sz="5400" spc="5" dirty="0">
                <a:solidFill>
                  <a:srgbClr val="FFFFFF"/>
                </a:solidFill>
              </a:rPr>
              <a:t>Aanpak &amp; Participatiemiddelen</a:t>
            </a:r>
            <a:endParaRPr sz="5400" dirty="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190"/>
              </a:lnSpc>
            </a:pPr>
            <a:fld id="{81D60167-4931-47E6-BA6A-407CBD079E47}" type="slidenum">
              <a:rPr/>
              <a:t>8</a:t>
            </a:fld>
            <a:endParaRPr/>
          </a:p>
        </p:txBody>
      </p:sp>
    </p:spTree>
    <p:extLst>
      <p:ext uri="{BB962C8B-B14F-4D97-AF65-F5344CB8AC3E}">
        <p14:creationId xmlns:p14="http://schemas.microsoft.com/office/powerpoint/2010/main" val="127220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62AA997-2E39-4BAA-77B8-0C9D97058245}"/>
              </a:ext>
            </a:extLst>
          </p:cNvPr>
          <p:cNvSpPr>
            <a:spLocks noGrp="1"/>
          </p:cNvSpPr>
          <p:nvPr>
            <p:ph type="body" sz="quarter" idx="12"/>
          </p:nvPr>
        </p:nvSpPr>
        <p:spPr>
          <a:xfrm>
            <a:off x="466725" y="453961"/>
            <a:ext cx="7410451" cy="518335"/>
          </a:xfrm>
        </p:spPr>
        <p:txBody>
          <a:bodyPr>
            <a:normAutofit/>
          </a:bodyPr>
          <a:lstStyle/>
          <a:p>
            <a:r>
              <a:rPr lang="nl-NL" dirty="0"/>
              <a:t>projectwebsite</a:t>
            </a:r>
          </a:p>
        </p:txBody>
      </p:sp>
      <p:sp>
        <p:nvSpPr>
          <p:cNvPr id="3" name="Tijdelijke aanduiding voor dianummer 2">
            <a:extLst>
              <a:ext uri="{FF2B5EF4-FFF2-40B4-BE49-F238E27FC236}">
                <a16:creationId xmlns:a16="http://schemas.microsoft.com/office/drawing/2014/main" id="{90CC62DF-2B36-4407-C6AB-E092A063EBBA}"/>
              </a:ext>
            </a:extLst>
          </p:cNvPr>
          <p:cNvSpPr>
            <a:spLocks noGrp="1"/>
          </p:cNvSpPr>
          <p:nvPr>
            <p:ph type="sldNum" sz="quarter" idx="4"/>
          </p:nvPr>
        </p:nvSpPr>
        <p:spPr>
          <a:xfrm>
            <a:off x="8996686" y="6307578"/>
            <a:ext cx="2743200" cy="377003"/>
          </a:xfrm>
        </p:spPr>
        <p:txBody>
          <a:bodyPr anchor="ctr">
            <a:normAutofit/>
          </a:bodyPr>
          <a:lstStyle/>
          <a:p>
            <a:pPr>
              <a:spcAft>
                <a:spcPts val="600"/>
              </a:spcAft>
            </a:pPr>
            <a:fld id="{3C4AD23A-48DC-3D46-BBC8-42C5E8188150}" type="slidenum">
              <a:rPr lang="en-US" smtClean="0"/>
              <a:pPr>
                <a:spcAft>
                  <a:spcPts val="600"/>
                </a:spcAft>
              </a:pPr>
              <a:t>9</a:t>
            </a:fld>
            <a:endParaRPr lang="en-US"/>
          </a:p>
        </p:txBody>
      </p:sp>
      <p:sp>
        <p:nvSpPr>
          <p:cNvPr id="4" name="Tijdelijke aanduiding voor tekst 3">
            <a:extLst>
              <a:ext uri="{FF2B5EF4-FFF2-40B4-BE49-F238E27FC236}">
                <a16:creationId xmlns:a16="http://schemas.microsoft.com/office/drawing/2014/main" id="{DF6508EB-66F7-BC05-6590-39A522EE4EF4}"/>
              </a:ext>
            </a:extLst>
          </p:cNvPr>
          <p:cNvSpPr>
            <a:spLocks noGrp="1"/>
          </p:cNvSpPr>
          <p:nvPr>
            <p:ph type="body" sz="quarter" idx="10"/>
          </p:nvPr>
        </p:nvSpPr>
        <p:spPr>
          <a:xfrm>
            <a:off x="469496" y="1219200"/>
            <a:ext cx="5339714" cy="4165218"/>
          </a:xfrm>
        </p:spPr>
        <p:txBody>
          <a:bodyPr>
            <a:normAutofit/>
          </a:bodyPr>
          <a:lstStyle/>
          <a:p>
            <a:pPr marL="0" indent="0">
              <a:buNone/>
            </a:pPr>
            <a:r>
              <a:rPr lang="nl-NL" sz="1600" dirty="0"/>
              <a:t>Wij adviseren om </a:t>
            </a:r>
            <a:r>
              <a:rPr lang="nl-NL" sz="1600" b="1" dirty="0"/>
              <a:t>een projectwebsite </a:t>
            </a:r>
            <a:r>
              <a:rPr lang="nl-NL" sz="1600" dirty="0"/>
              <a:t>in te richten waarop heldere informatie (o.a. een Q&amp;A) beschikbaar is, ondersteunend aan de fysieke communicatiemiddelen. Omwonenden kunnen zo ook online meepraten en meedenken. </a:t>
            </a:r>
          </a:p>
          <a:p>
            <a:pPr marL="0" indent="0">
              <a:buNone/>
            </a:pPr>
            <a:endParaRPr lang="nl-NL" sz="1600" dirty="0">
              <a:highlight>
                <a:srgbClr val="FFFF00"/>
              </a:highlight>
            </a:endParaRPr>
          </a:p>
          <a:p>
            <a:pPr marL="0" indent="0">
              <a:buNone/>
            </a:pPr>
            <a:r>
              <a:rPr lang="nl-NL" sz="1600" b="1" dirty="0"/>
              <a:t>Resultaat: </a:t>
            </a:r>
            <a:r>
              <a:rPr lang="nl-NL" sz="1600" dirty="0"/>
              <a:t>transparante informatievoorziening en een platform om op het plan te reageren. </a:t>
            </a:r>
          </a:p>
        </p:txBody>
      </p:sp>
      <p:pic>
        <p:nvPicPr>
          <p:cNvPr id="7" name="Tijdelijke aanduiding voor afbeelding 6">
            <a:extLst>
              <a:ext uri="{FF2B5EF4-FFF2-40B4-BE49-F238E27FC236}">
                <a16:creationId xmlns:a16="http://schemas.microsoft.com/office/drawing/2014/main" id="{B0C21F3C-E563-C641-5B2A-2813E0334E15}"/>
              </a:ext>
            </a:extLst>
          </p:cNvPr>
          <p:cNvPicPr>
            <a:picLocks noGrp="1" noChangeAspect="1"/>
          </p:cNvPicPr>
          <p:nvPr>
            <p:ph type="pic" sz="quarter" idx="11"/>
          </p:nvPr>
        </p:nvPicPr>
        <p:blipFill rotWithShape="1">
          <a:blip r:embed="rId2"/>
          <a:srcRect l="3608" r="11414" b="3"/>
          <a:stretch/>
        </p:blipFill>
        <p:spPr>
          <a:xfrm>
            <a:off x="6081666" y="1219200"/>
            <a:ext cx="5640838" cy="4165220"/>
          </a:xfrm>
          <a:noFill/>
        </p:spPr>
      </p:pic>
      <p:sp>
        <p:nvSpPr>
          <p:cNvPr id="5" name="object 3">
            <a:extLst>
              <a:ext uri="{FF2B5EF4-FFF2-40B4-BE49-F238E27FC236}">
                <a16:creationId xmlns:a16="http://schemas.microsoft.com/office/drawing/2014/main" id="{76F780EC-AE11-6EB4-B8A2-8E898AA5CFD9}"/>
              </a:ext>
            </a:extLst>
          </p:cNvPr>
          <p:cNvSpPr txBox="1"/>
          <p:nvPr/>
        </p:nvSpPr>
        <p:spPr>
          <a:xfrm>
            <a:off x="6096000" y="5502574"/>
            <a:ext cx="5259731" cy="901465"/>
          </a:xfrm>
          <a:prstGeom prst="rect">
            <a:avLst/>
          </a:prstGeom>
        </p:spPr>
        <p:txBody>
          <a:bodyPr vert="horz" wrap="square" lIns="0" tIns="109855" rIns="0" bIns="0" rtlCol="0">
            <a:spAutoFit/>
          </a:bodyPr>
          <a:lstStyle/>
          <a:p>
            <a:pPr marL="12700" marR="299085">
              <a:lnSpc>
                <a:spcPct val="100600"/>
              </a:lnSpc>
              <a:spcBef>
                <a:spcPts val="944"/>
              </a:spcBef>
            </a:pPr>
            <a:r>
              <a:rPr lang="nl-NL" sz="1400" spc="95" dirty="0">
                <a:latin typeface="MuseoSans-300"/>
                <a:cs typeface="MuseoSans-300"/>
              </a:rPr>
              <a:t>Voorbeeld: interactieve METT-projectwebsite Atlantische Buurt</a:t>
            </a:r>
            <a:endParaRPr lang="nl-NL" sz="1600" spc="95" dirty="0">
              <a:latin typeface="MuseoSans-300"/>
              <a:cs typeface="MuseoSans-300"/>
            </a:endParaRPr>
          </a:p>
          <a:p>
            <a:pPr marL="12700" marR="299085">
              <a:lnSpc>
                <a:spcPct val="100600"/>
              </a:lnSpc>
              <a:spcBef>
                <a:spcPts val="944"/>
              </a:spcBef>
            </a:pPr>
            <a:endParaRPr lang="nl-NL" sz="1600" b="1" spc="95" dirty="0">
              <a:solidFill>
                <a:srgbClr val="FF2F92"/>
              </a:solidFill>
              <a:latin typeface="MuseoSans-300"/>
              <a:cs typeface="MuseoSans-300"/>
            </a:endParaRPr>
          </a:p>
        </p:txBody>
      </p:sp>
    </p:spTree>
    <p:extLst>
      <p:ext uri="{BB962C8B-B14F-4D97-AF65-F5344CB8AC3E}">
        <p14:creationId xmlns:p14="http://schemas.microsoft.com/office/powerpoint/2010/main" val="272669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Custom 2">
      <a:dk1>
        <a:srgbClr val="000000"/>
      </a:dk1>
      <a:lt1>
        <a:srgbClr val="FFFFFF"/>
      </a:lt1>
      <a:dk2>
        <a:srgbClr val="44546A"/>
      </a:dk2>
      <a:lt2>
        <a:srgbClr val="E7E6E6"/>
      </a:lt2>
      <a:accent1>
        <a:srgbClr val="E30571"/>
      </a:accent1>
      <a:accent2>
        <a:srgbClr val="DFDFDF"/>
      </a:accent2>
      <a:accent3>
        <a:srgbClr val="000000"/>
      </a:accent3>
      <a:accent4>
        <a:srgbClr val="494949"/>
      </a:accent4>
      <a:accent5>
        <a:srgbClr val="CBCBCB"/>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v1" id="{0EB2C3A2-B57B-C94F-B927-2D4235D3E67A}" vid="{39EEE4C0-6887-4940-894E-C6C87C2465BF}"/>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803</TotalTime>
  <Words>1402</Words>
  <Application>Microsoft Office PowerPoint</Application>
  <PresentationFormat>Breedbeeld</PresentationFormat>
  <Paragraphs>104</Paragraphs>
  <Slides>18</Slides>
  <Notes>4</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18</vt:i4>
      </vt:variant>
    </vt:vector>
  </HeadingPairs>
  <TitlesOfParts>
    <vt:vector size="30" baseType="lpstr">
      <vt:lpstr>Arial</vt:lpstr>
      <vt:lpstr>Calibri</vt:lpstr>
      <vt:lpstr>Georgia</vt:lpstr>
      <vt:lpstr>Museo Sans 300</vt:lpstr>
      <vt:lpstr>Museo Sans 500</vt:lpstr>
      <vt:lpstr>Museo Sans 900</vt:lpstr>
      <vt:lpstr>MuseoSans-300</vt:lpstr>
      <vt:lpstr>MuseoSans-500</vt:lpstr>
      <vt:lpstr>MuseoSans-900</vt:lpstr>
      <vt:lpstr>Wingdings</vt:lpstr>
      <vt:lpstr>Office Theme</vt:lpstr>
      <vt:lpstr>Kantoorthema</vt:lpstr>
      <vt:lpstr>PowerPoint-presentatie</vt:lpstr>
      <vt:lpstr>Participatieplan Badhuisweg Scheveningen  Maart 2023</vt:lpstr>
      <vt:lpstr>PowerPoint-presentatie</vt:lpstr>
      <vt:lpstr>HET PARTICIPATIEPLAN</vt:lpstr>
      <vt:lpstr>PowerPoint-presentatie</vt:lpstr>
      <vt:lpstr>Strategie en participatiemix </vt:lpstr>
      <vt:lpstr>PowerPoint-presentatie</vt:lpstr>
      <vt:lpstr>Aanpak &amp; Participatiemiddelen</vt:lpstr>
      <vt:lpstr>PowerPoint-presentatie</vt:lpstr>
      <vt:lpstr>PowerPoint-presentatie</vt:lpstr>
      <vt:lpstr>KICK-OFF BIJEENKOMST</vt:lpstr>
      <vt:lpstr>DIGITALE ENQUETE</vt:lpstr>
      <vt:lpstr>PANELEN IN DE OPENBARE RUIMTE</vt:lpstr>
      <vt:lpstr>POP-UP PARTICIPATIE</vt:lpstr>
      <vt:lpstr>PowerPoint-presentatie</vt:lpstr>
      <vt:lpstr>PowerPoint-presentatie</vt:lpstr>
      <vt:lpstr>PARTICIPATIEVERSLAG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Participatieplan  Ontwikkelzone Zuid-West Gemeente Haarlem  Juni 2021</dc:title>
  <dc:creator>Marijke Rommelse</dc:creator>
  <cp:lastModifiedBy>Jonneke Huijser</cp:lastModifiedBy>
  <cp:revision>321</cp:revision>
  <dcterms:created xsi:type="dcterms:W3CDTF">2021-06-21T06:43:32Z</dcterms:created>
  <dcterms:modified xsi:type="dcterms:W3CDTF">2023-09-27T07:52:09Z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2021-06-14T00:00:00Z</vt:filetime>
  </property>
  <property fmtid="{D5CDD505-2E9C-101B-9397-08002B2CF9AE}" pid="3" name="LastSaved">
    <vt:filetime>2021-06-21T00:00:00Z</vt:filetime>
  </property>
</Properties>
</file>